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5"/>
  </p:notesMasterIdLst>
  <p:handoutMasterIdLst>
    <p:handoutMasterId r:id="rId16"/>
  </p:handoutMasterIdLst>
  <p:sldIdLst>
    <p:sldId id="256" r:id="rId2"/>
    <p:sldId id="2147376905" r:id="rId3"/>
    <p:sldId id="2147376913" r:id="rId4"/>
    <p:sldId id="425" r:id="rId5"/>
    <p:sldId id="432" r:id="rId6"/>
    <p:sldId id="468" r:id="rId7"/>
    <p:sldId id="2147376851" r:id="rId8"/>
    <p:sldId id="2147376906" r:id="rId9"/>
    <p:sldId id="2147376908" r:id="rId10"/>
    <p:sldId id="2147376857" r:id="rId11"/>
    <p:sldId id="2147376909" r:id="rId12"/>
    <p:sldId id="473" r:id="rId13"/>
    <p:sldId id="2147376914" r:id="rId14"/>
  </p:sldIdLst>
  <p:sldSz cx="9144000" cy="6858000" type="screen4x3"/>
  <p:notesSz cx="7010400" cy="9296400"/>
  <p:custDataLst>
    <p:tags r:id="rId17"/>
  </p:custDataLst>
  <p:defaultTextStyle>
    <a:defPPr>
      <a:defRPr lang="en-US"/>
    </a:defPPr>
    <a:lvl1pPr marL="0" algn="l" defTabSz="1219170" rtl="0" eaLnBrk="1" latinLnBrk="0" hangingPunct="1">
      <a:defRPr sz="2417" kern="1200">
        <a:solidFill>
          <a:schemeClr val="tx1"/>
        </a:solidFill>
        <a:latin typeface="+mn-lt"/>
        <a:ea typeface="+mn-ea"/>
        <a:cs typeface="+mn-cs"/>
      </a:defRPr>
    </a:lvl1pPr>
    <a:lvl2pPr marL="609585" algn="l" defTabSz="1219170" rtl="0" eaLnBrk="1" latinLnBrk="0" hangingPunct="1">
      <a:defRPr sz="2417" kern="1200">
        <a:solidFill>
          <a:schemeClr val="tx1"/>
        </a:solidFill>
        <a:latin typeface="+mn-lt"/>
        <a:ea typeface="+mn-ea"/>
        <a:cs typeface="+mn-cs"/>
      </a:defRPr>
    </a:lvl2pPr>
    <a:lvl3pPr marL="1219170" algn="l" defTabSz="1219170" rtl="0" eaLnBrk="1" latinLnBrk="0" hangingPunct="1">
      <a:defRPr sz="2417" kern="1200">
        <a:solidFill>
          <a:schemeClr val="tx1"/>
        </a:solidFill>
        <a:latin typeface="+mn-lt"/>
        <a:ea typeface="+mn-ea"/>
        <a:cs typeface="+mn-cs"/>
      </a:defRPr>
    </a:lvl3pPr>
    <a:lvl4pPr marL="1828754" algn="l" defTabSz="1219170" rtl="0" eaLnBrk="1" latinLnBrk="0" hangingPunct="1">
      <a:defRPr sz="2417" kern="1200">
        <a:solidFill>
          <a:schemeClr val="tx1"/>
        </a:solidFill>
        <a:latin typeface="+mn-lt"/>
        <a:ea typeface="+mn-ea"/>
        <a:cs typeface="+mn-cs"/>
      </a:defRPr>
    </a:lvl4pPr>
    <a:lvl5pPr marL="2438339" algn="l" defTabSz="1219170" rtl="0" eaLnBrk="1" latinLnBrk="0" hangingPunct="1">
      <a:defRPr sz="2417" kern="1200">
        <a:solidFill>
          <a:schemeClr val="tx1"/>
        </a:solidFill>
        <a:latin typeface="+mn-lt"/>
        <a:ea typeface="+mn-ea"/>
        <a:cs typeface="+mn-cs"/>
      </a:defRPr>
    </a:lvl5pPr>
    <a:lvl6pPr marL="3047924" algn="l" defTabSz="1219170" rtl="0" eaLnBrk="1" latinLnBrk="0" hangingPunct="1">
      <a:defRPr sz="2417" kern="1200">
        <a:solidFill>
          <a:schemeClr val="tx1"/>
        </a:solidFill>
        <a:latin typeface="+mn-lt"/>
        <a:ea typeface="+mn-ea"/>
        <a:cs typeface="+mn-cs"/>
      </a:defRPr>
    </a:lvl6pPr>
    <a:lvl7pPr marL="3657509" algn="l" defTabSz="1219170" rtl="0" eaLnBrk="1" latinLnBrk="0" hangingPunct="1">
      <a:defRPr sz="2417" kern="1200">
        <a:solidFill>
          <a:schemeClr val="tx1"/>
        </a:solidFill>
        <a:latin typeface="+mn-lt"/>
        <a:ea typeface="+mn-ea"/>
        <a:cs typeface="+mn-cs"/>
      </a:defRPr>
    </a:lvl7pPr>
    <a:lvl8pPr marL="4267093" algn="l" defTabSz="1219170" rtl="0" eaLnBrk="1" latinLnBrk="0" hangingPunct="1">
      <a:defRPr sz="2417" kern="1200">
        <a:solidFill>
          <a:schemeClr val="tx1"/>
        </a:solidFill>
        <a:latin typeface="+mn-lt"/>
        <a:ea typeface="+mn-ea"/>
        <a:cs typeface="+mn-cs"/>
      </a:defRPr>
    </a:lvl8pPr>
    <a:lvl9pPr marL="4876678" algn="l" defTabSz="1219170" rtl="0" eaLnBrk="1" latinLnBrk="0" hangingPunct="1">
      <a:defRPr sz="241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vy, Christopher" initials="LC" lastIdx="3" clrIdx="0">
    <p:extLst>
      <p:ext uri="{19B8F6BF-5375-455C-9EA6-DF929625EA0E}">
        <p15:presenceInfo xmlns:p15="http://schemas.microsoft.com/office/powerpoint/2012/main" userId="S::christopher.leavy@pnc.com::5c0a28ec-d7af-431b-b777-fadd7f9ffb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6D11"/>
    <a:srgbClr val="003E66"/>
    <a:srgbClr val="548235"/>
    <a:srgbClr val="C9C9C9"/>
    <a:srgbClr val="FCC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531517B-2CC5-48DA-A0C0-CC9E670DA9CB}">
  <a:tblStyle styleId="{0531517B-2CC5-48DA-A0C0-CC9E670DA9CB}" styleName="PNC">
    <a:wholeTbl>
      <a:tcTxStyle>
        <a:fontRef idx="minor">
          <a:scrgbClr r="0" g="0" b="0"/>
        </a:fontRef>
        <a:schemeClr val="tx1"/>
      </a:tcTxStyle>
      <a:tcStyle>
        <a:tcBdr>
          <a:left>
            <a:ln>
              <a:noFill/>
            </a:ln>
          </a:left>
          <a:right>
            <a:ln>
              <a:noFill/>
            </a:ln>
          </a:right>
          <a:top>
            <a:ln>
              <a:noFill/>
            </a:ln>
          </a:top>
          <a:bottom>
            <a:ln>
              <a:noFill/>
            </a:ln>
          </a:bottom>
          <a:insideH>
            <a:ln w="5400" cap="flat" cmpd="sng" algn="ctr">
              <a:solidFill>
                <a:schemeClr val="accent6"/>
              </a:solidFill>
              <a:prstDash val="solid"/>
            </a:ln>
          </a:insideH>
          <a:insideV>
            <a:ln>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firstRow>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6224" autoAdjust="0"/>
  </p:normalViewPr>
  <p:slideViewPr>
    <p:cSldViewPr snapToGrid="0">
      <p:cViewPr varScale="1">
        <p:scale>
          <a:sx n="111" d="100"/>
          <a:sy n="111" d="100"/>
        </p:scale>
        <p:origin x="2016"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83" d="100"/>
          <a:sy n="83" d="100"/>
        </p:scale>
        <p:origin x="281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prod.pncint.net\EFI\QTS\Users5\PK16897\0.%20working%20on%20now\0.%20Stablecoin%20payment%20origination\socialization\Foundations\5_17_2022_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prod.pncint.net\EFI\QTS\Users5\PK16897\0.%20working%20on%20now\0.%20Stablecoin%20payment%20origination\socialization\Foundations\5_17_2022_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pncbank.com\CORP\Pittsburgh\GRP3\Strategy\AMG\ISS\Crypto\Mar%202022%20Competitve%20Landscape\3_10_2022_CL_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pncbank.com\CORP\Pittsburgh\GRP3\Strategy\AMG\ISS\Crypto\Mar%202022%20Competitve%20Landscape\3_10_2022_CL_Char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146858266699206E-2"/>
          <c:y val="4.95785820525533E-3"/>
          <c:w val="0.96841757705393416"/>
          <c:h val="0.74239710492311417"/>
        </c:manualLayout>
      </c:layout>
      <c:barChart>
        <c:barDir val="col"/>
        <c:grouping val="clustered"/>
        <c:varyColors val="0"/>
        <c:ser>
          <c:idx val="0"/>
          <c:order val="0"/>
          <c:tx>
            <c:strRef>
              <c:f>Market_Cap!$B$1</c:f>
              <c:strCache>
                <c:ptCount val="1"/>
                <c:pt idx="0">
                  <c:v>Market Cap </c:v>
                </c:pt>
              </c:strCache>
            </c:strRef>
          </c:tx>
          <c:spPr>
            <a:solidFill>
              <a:srgbClr val="C9C9C9"/>
            </a:solidFill>
            <a:ln>
              <a:noFill/>
            </a:ln>
            <a:effectLst/>
          </c:spPr>
          <c:invertIfNegative val="0"/>
          <c:dPt>
            <c:idx val="0"/>
            <c:invertIfNegative val="0"/>
            <c:bubble3D val="0"/>
            <c:spPr>
              <a:solidFill>
                <a:srgbClr val="C56D11"/>
              </a:solidFill>
              <a:ln>
                <a:noFill/>
              </a:ln>
              <a:effectLst/>
            </c:spPr>
            <c:extLst>
              <c:ext xmlns:c16="http://schemas.microsoft.com/office/drawing/2014/chart" uri="{C3380CC4-5D6E-409C-BE32-E72D297353CC}">
                <c16:uniqueId val="{00000001-48F8-4F8E-94F4-679C57095B27}"/>
              </c:ext>
            </c:extLst>
          </c:dPt>
          <c:dPt>
            <c:idx val="1"/>
            <c:invertIfNegative val="0"/>
            <c:bubble3D val="0"/>
            <c:spPr>
              <a:solidFill>
                <a:srgbClr val="C56D11"/>
              </a:solidFill>
              <a:ln>
                <a:noFill/>
              </a:ln>
              <a:effectLst/>
            </c:spPr>
            <c:extLst>
              <c:ext xmlns:c16="http://schemas.microsoft.com/office/drawing/2014/chart" uri="{C3380CC4-5D6E-409C-BE32-E72D297353CC}">
                <c16:uniqueId val="{00000003-48F8-4F8E-94F4-679C57095B27}"/>
              </c:ext>
            </c:extLst>
          </c:dPt>
          <c:dPt>
            <c:idx val="2"/>
            <c:invertIfNegative val="0"/>
            <c:bubble3D val="0"/>
            <c:spPr>
              <a:solidFill>
                <a:srgbClr val="003E66"/>
              </a:solidFill>
              <a:ln>
                <a:noFill/>
              </a:ln>
              <a:effectLst/>
            </c:spPr>
            <c:extLst>
              <c:ext xmlns:c16="http://schemas.microsoft.com/office/drawing/2014/chart" uri="{C3380CC4-5D6E-409C-BE32-E72D297353CC}">
                <c16:uniqueId val="{00000005-48F8-4F8E-94F4-679C57095B27}"/>
              </c:ext>
            </c:extLst>
          </c:dPt>
          <c:dPt>
            <c:idx val="3"/>
            <c:invertIfNegative val="0"/>
            <c:bubble3D val="0"/>
            <c:spPr>
              <a:solidFill>
                <a:srgbClr val="003E66"/>
              </a:solidFill>
              <a:ln>
                <a:noFill/>
              </a:ln>
              <a:effectLst/>
            </c:spPr>
            <c:extLst>
              <c:ext xmlns:c16="http://schemas.microsoft.com/office/drawing/2014/chart" uri="{C3380CC4-5D6E-409C-BE32-E72D297353CC}">
                <c16:uniqueId val="{00000007-48F8-4F8E-94F4-679C57095B27}"/>
              </c:ext>
            </c:extLst>
          </c:dPt>
          <c:dPt>
            <c:idx val="4"/>
            <c:invertIfNegative val="0"/>
            <c:bubble3D val="0"/>
            <c:spPr>
              <a:solidFill>
                <a:srgbClr val="C56D11"/>
              </a:solidFill>
              <a:ln>
                <a:noFill/>
              </a:ln>
              <a:effectLst/>
            </c:spPr>
            <c:extLst>
              <c:ext xmlns:c16="http://schemas.microsoft.com/office/drawing/2014/chart" uri="{C3380CC4-5D6E-409C-BE32-E72D297353CC}">
                <c16:uniqueId val="{00000009-48F8-4F8E-94F4-679C57095B27}"/>
              </c:ext>
            </c:extLst>
          </c:dPt>
          <c:dPt>
            <c:idx val="7"/>
            <c:invertIfNegative val="0"/>
            <c:bubble3D val="0"/>
            <c:spPr>
              <a:solidFill>
                <a:srgbClr val="C56D11"/>
              </a:solidFill>
              <a:ln>
                <a:noFill/>
              </a:ln>
              <a:effectLst/>
            </c:spPr>
            <c:extLst>
              <c:ext xmlns:c16="http://schemas.microsoft.com/office/drawing/2014/chart" uri="{C3380CC4-5D6E-409C-BE32-E72D297353CC}">
                <c16:uniqueId val="{0000000B-48F8-4F8E-94F4-679C57095B27}"/>
              </c:ext>
            </c:extLst>
          </c:dPt>
          <c:dPt>
            <c:idx val="8"/>
            <c:invertIfNegative val="0"/>
            <c:bubble3D val="0"/>
            <c:spPr>
              <a:solidFill>
                <a:srgbClr val="003E66"/>
              </a:solidFill>
              <a:ln>
                <a:noFill/>
              </a:ln>
              <a:effectLst/>
            </c:spPr>
            <c:extLst>
              <c:ext xmlns:c16="http://schemas.microsoft.com/office/drawing/2014/chart" uri="{C3380CC4-5D6E-409C-BE32-E72D297353CC}">
                <c16:uniqueId val="{0000000D-48F8-4F8E-94F4-679C57095B27}"/>
              </c:ext>
            </c:extLst>
          </c:dPt>
          <c:dPt>
            <c:idx val="10"/>
            <c:invertIfNegative val="0"/>
            <c:bubble3D val="0"/>
            <c:spPr>
              <a:solidFill>
                <a:srgbClr val="548235"/>
              </a:solidFill>
              <a:ln>
                <a:noFill/>
              </a:ln>
              <a:effectLst/>
            </c:spPr>
            <c:extLst>
              <c:ext xmlns:c16="http://schemas.microsoft.com/office/drawing/2014/chart" uri="{C3380CC4-5D6E-409C-BE32-E72D297353CC}">
                <c16:uniqueId val="{0000000F-48F8-4F8E-94F4-679C57095B27}"/>
              </c:ext>
            </c:extLst>
          </c:dPt>
          <c:dPt>
            <c:idx val="11"/>
            <c:invertIfNegative val="0"/>
            <c:bubble3D val="0"/>
            <c:spPr>
              <a:solidFill>
                <a:srgbClr val="C56D11"/>
              </a:solidFill>
              <a:ln>
                <a:noFill/>
              </a:ln>
              <a:effectLst/>
            </c:spPr>
            <c:extLst>
              <c:ext xmlns:c16="http://schemas.microsoft.com/office/drawing/2014/chart" uri="{C3380CC4-5D6E-409C-BE32-E72D297353CC}">
                <c16:uniqueId val="{00000011-48F8-4F8E-94F4-679C57095B2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Market_Cap!$A$2:$A$17</c:f>
              <c:strCache>
                <c:ptCount val="16"/>
                <c:pt idx="0">
                  <c:v>BTC</c:v>
                </c:pt>
                <c:pt idx="1">
                  <c:v>ETH</c:v>
                </c:pt>
                <c:pt idx="2">
                  <c:v>USDT</c:v>
                </c:pt>
                <c:pt idx="3">
                  <c:v>USDC</c:v>
                </c:pt>
                <c:pt idx="4">
                  <c:v>BNB</c:v>
                </c:pt>
                <c:pt idx="5">
                  <c:v>XRP</c:v>
                </c:pt>
                <c:pt idx="6">
                  <c:v>ADA</c:v>
                </c:pt>
                <c:pt idx="7">
                  <c:v>SOL</c:v>
                </c:pt>
                <c:pt idx="8">
                  <c:v>BUSD</c:v>
                </c:pt>
                <c:pt idx="9">
                  <c:v>DOGE</c:v>
                </c:pt>
                <c:pt idx="10">
                  <c:v>DOT</c:v>
                </c:pt>
                <c:pt idx="11">
                  <c:v>AVAX</c:v>
                </c:pt>
                <c:pt idx="12">
                  <c:v>WBTC</c:v>
                </c:pt>
                <c:pt idx="13">
                  <c:v>TRX</c:v>
                </c:pt>
                <c:pt idx="14">
                  <c:v>SHIB</c:v>
                </c:pt>
                <c:pt idx="15">
                  <c:v>All Other</c:v>
                </c:pt>
              </c:strCache>
            </c:strRef>
          </c:cat>
          <c:val>
            <c:numRef>
              <c:f>Market_Cap!$B$2:$B$17</c:f>
              <c:numCache>
                <c:formatCode>"$"\ #,##0_);"$"\ \(#,##0\)</c:formatCode>
                <c:ptCount val="16"/>
                <c:pt idx="0">
                  <c:v>573779764447</c:v>
                </c:pt>
                <c:pt idx="1">
                  <c:v>248239600689</c:v>
                </c:pt>
                <c:pt idx="2">
                  <c:v>75670247185</c:v>
                </c:pt>
                <c:pt idx="3">
                  <c:v>52282399509</c:v>
                </c:pt>
                <c:pt idx="4">
                  <c:v>49338039560</c:v>
                </c:pt>
                <c:pt idx="5">
                  <c:v>20840347511</c:v>
                </c:pt>
                <c:pt idx="6">
                  <c:v>19191885519</c:v>
                </c:pt>
                <c:pt idx="7">
                  <c:v>18753996681</c:v>
                </c:pt>
                <c:pt idx="8">
                  <c:v>18222764261</c:v>
                </c:pt>
                <c:pt idx="9">
                  <c:v>11886625584</c:v>
                </c:pt>
                <c:pt idx="10">
                  <c:v>10704891106</c:v>
                </c:pt>
                <c:pt idx="11">
                  <c:v>9010199261</c:v>
                </c:pt>
                <c:pt idx="12">
                  <c:v>8535365413</c:v>
                </c:pt>
                <c:pt idx="13">
                  <c:v>7140108963</c:v>
                </c:pt>
                <c:pt idx="14">
                  <c:v>6806634919</c:v>
                </c:pt>
                <c:pt idx="15">
                  <c:v>159597129392</c:v>
                </c:pt>
              </c:numCache>
            </c:numRef>
          </c:val>
          <c:extLst>
            <c:ext xmlns:c16="http://schemas.microsoft.com/office/drawing/2014/chart" uri="{C3380CC4-5D6E-409C-BE32-E72D297353CC}">
              <c16:uniqueId val="{00000012-48F8-4F8E-94F4-679C57095B27}"/>
            </c:ext>
          </c:extLst>
        </c:ser>
        <c:dLbls>
          <c:showLegendKey val="0"/>
          <c:showVal val="0"/>
          <c:showCatName val="0"/>
          <c:showSerName val="0"/>
          <c:showPercent val="0"/>
          <c:showBubbleSize val="0"/>
        </c:dLbls>
        <c:gapWidth val="50"/>
        <c:axId val="524526464"/>
        <c:axId val="524531040"/>
      </c:barChart>
      <c:catAx>
        <c:axId val="524526464"/>
        <c:scaling>
          <c:orientation val="maxMin"/>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4531040"/>
        <c:crosses val="autoZero"/>
        <c:auto val="1"/>
        <c:lblAlgn val="ctr"/>
        <c:lblOffset val="100"/>
        <c:noMultiLvlLbl val="0"/>
      </c:catAx>
      <c:valAx>
        <c:axId val="524531040"/>
        <c:scaling>
          <c:orientation val="minMax"/>
        </c:scaling>
        <c:delete val="1"/>
        <c:axPos val="r"/>
        <c:numFmt formatCode="&quot;$&quot;\ #,##0_);&quot;$&quot;\ \(#,##0\)" sourceLinked="1"/>
        <c:majorTickMark val="none"/>
        <c:minorTickMark val="none"/>
        <c:tickLblPos val="nextTo"/>
        <c:crossAx val="524526464"/>
        <c:crosses val="autoZero"/>
        <c:crossBetween val="between"/>
        <c:dispUnits>
          <c:builtInUnit val="b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754848894335197E-2"/>
          <c:y val="6.0889108618085851E-2"/>
          <c:w val="0.8548675795506413"/>
          <c:h val="0.79642490401980182"/>
        </c:manualLayout>
      </c:layout>
      <c:lineChart>
        <c:grouping val="standard"/>
        <c:varyColors val="0"/>
        <c:ser>
          <c:idx val="1"/>
          <c:order val="1"/>
          <c:tx>
            <c:strRef>
              <c:f>'BTC ETH Price Chart'!$C$1</c:f>
              <c:strCache>
                <c:ptCount val="1"/>
                <c:pt idx="0">
                  <c:v> ETH </c:v>
                </c:pt>
              </c:strCache>
            </c:strRef>
          </c:tx>
          <c:spPr>
            <a:ln w="38100" cap="rnd">
              <a:solidFill>
                <a:schemeClr val="accent2"/>
              </a:solidFill>
              <a:round/>
            </a:ln>
            <a:effectLst/>
          </c:spPr>
          <c:marker>
            <c:symbol val="none"/>
          </c:marker>
          <c:cat>
            <c:numRef>
              <c:f>'BTC ETH Price Chart'!$A$2:$A$2801</c:f>
              <c:numCache>
                <c:formatCode>m/d/yy;@</c:formatCode>
                <c:ptCount val="2800"/>
                <c:pt idx="0">
                  <c:v>41899</c:v>
                </c:pt>
                <c:pt idx="1">
                  <c:v>41900</c:v>
                </c:pt>
                <c:pt idx="2">
                  <c:v>41901</c:v>
                </c:pt>
                <c:pt idx="3">
                  <c:v>41902</c:v>
                </c:pt>
                <c:pt idx="4">
                  <c:v>41903</c:v>
                </c:pt>
                <c:pt idx="5">
                  <c:v>41904</c:v>
                </c:pt>
                <c:pt idx="6">
                  <c:v>41905</c:v>
                </c:pt>
                <c:pt idx="7">
                  <c:v>41906</c:v>
                </c:pt>
                <c:pt idx="8">
                  <c:v>41907</c:v>
                </c:pt>
                <c:pt idx="9">
                  <c:v>41908</c:v>
                </c:pt>
                <c:pt idx="10">
                  <c:v>41909</c:v>
                </c:pt>
                <c:pt idx="11">
                  <c:v>41910</c:v>
                </c:pt>
                <c:pt idx="12">
                  <c:v>41911</c:v>
                </c:pt>
                <c:pt idx="13">
                  <c:v>41912</c:v>
                </c:pt>
                <c:pt idx="14">
                  <c:v>41913</c:v>
                </c:pt>
                <c:pt idx="15">
                  <c:v>41914</c:v>
                </c:pt>
                <c:pt idx="16">
                  <c:v>41915</c:v>
                </c:pt>
                <c:pt idx="17">
                  <c:v>41916</c:v>
                </c:pt>
                <c:pt idx="18">
                  <c:v>41917</c:v>
                </c:pt>
                <c:pt idx="19">
                  <c:v>41918</c:v>
                </c:pt>
                <c:pt idx="20">
                  <c:v>41919</c:v>
                </c:pt>
                <c:pt idx="21">
                  <c:v>41920</c:v>
                </c:pt>
                <c:pt idx="22">
                  <c:v>41921</c:v>
                </c:pt>
                <c:pt idx="23">
                  <c:v>41922</c:v>
                </c:pt>
                <c:pt idx="24">
                  <c:v>41923</c:v>
                </c:pt>
                <c:pt idx="25">
                  <c:v>41924</c:v>
                </c:pt>
                <c:pt idx="26">
                  <c:v>41925</c:v>
                </c:pt>
                <c:pt idx="27">
                  <c:v>41926</c:v>
                </c:pt>
                <c:pt idx="28">
                  <c:v>41927</c:v>
                </c:pt>
                <c:pt idx="29">
                  <c:v>41928</c:v>
                </c:pt>
                <c:pt idx="30">
                  <c:v>41929</c:v>
                </c:pt>
                <c:pt idx="31">
                  <c:v>41930</c:v>
                </c:pt>
                <c:pt idx="32">
                  <c:v>41931</c:v>
                </c:pt>
                <c:pt idx="33">
                  <c:v>41932</c:v>
                </c:pt>
                <c:pt idx="34">
                  <c:v>41933</c:v>
                </c:pt>
                <c:pt idx="35">
                  <c:v>41934</c:v>
                </c:pt>
                <c:pt idx="36">
                  <c:v>41935</c:v>
                </c:pt>
                <c:pt idx="37">
                  <c:v>41936</c:v>
                </c:pt>
                <c:pt idx="38">
                  <c:v>41937</c:v>
                </c:pt>
                <c:pt idx="39">
                  <c:v>41938</c:v>
                </c:pt>
                <c:pt idx="40">
                  <c:v>41939</c:v>
                </c:pt>
                <c:pt idx="41">
                  <c:v>41940</c:v>
                </c:pt>
                <c:pt idx="42">
                  <c:v>41941</c:v>
                </c:pt>
                <c:pt idx="43">
                  <c:v>41942</c:v>
                </c:pt>
                <c:pt idx="44">
                  <c:v>41943</c:v>
                </c:pt>
                <c:pt idx="45">
                  <c:v>41944</c:v>
                </c:pt>
                <c:pt idx="46">
                  <c:v>41945</c:v>
                </c:pt>
                <c:pt idx="47">
                  <c:v>41946</c:v>
                </c:pt>
                <c:pt idx="48">
                  <c:v>41947</c:v>
                </c:pt>
                <c:pt idx="49">
                  <c:v>41948</c:v>
                </c:pt>
                <c:pt idx="50">
                  <c:v>41949</c:v>
                </c:pt>
                <c:pt idx="51">
                  <c:v>41950</c:v>
                </c:pt>
                <c:pt idx="52">
                  <c:v>41951</c:v>
                </c:pt>
                <c:pt idx="53">
                  <c:v>41952</c:v>
                </c:pt>
                <c:pt idx="54">
                  <c:v>41953</c:v>
                </c:pt>
                <c:pt idx="55">
                  <c:v>41954</c:v>
                </c:pt>
                <c:pt idx="56">
                  <c:v>41955</c:v>
                </c:pt>
                <c:pt idx="57">
                  <c:v>41956</c:v>
                </c:pt>
                <c:pt idx="58">
                  <c:v>41957</c:v>
                </c:pt>
                <c:pt idx="59">
                  <c:v>41958</c:v>
                </c:pt>
                <c:pt idx="60">
                  <c:v>41959</c:v>
                </c:pt>
                <c:pt idx="61">
                  <c:v>41960</c:v>
                </c:pt>
                <c:pt idx="62">
                  <c:v>41961</c:v>
                </c:pt>
                <c:pt idx="63">
                  <c:v>41962</c:v>
                </c:pt>
                <c:pt idx="64">
                  <c:v>41963</c:v>
                </c:pt>
                <c:pt idx="65">
                  <c:v>41964</c:v>
                </c:pt>
                <c:pt idx="66">
                  <c:v>41965</c:v>
                </c:pt>
                <c:pt idx="67">
                  <c:v>41966</c:v>
                </c:pt>
                <c:pt idx="68">
                  <c:v>41967</c:v>
                </c:pt>
                <c:pt idx="69">
                  <c:v>41968</c:v>
                </c:pt>
                <c:pt idx="70">
                  <c:v>41969</c:v>
                </c:pt>
                <c:pt idx="71">
                  <c:v>41970</c:v>
                </c:pt>
                <c:pt idx="72">
                  <c:v>41971</c:v>
                </c:pt>
                <c:pt idx="73">
                  <c:v>41972</c:v>
                </c:pt>
                <c:pt idx="74">
                  <c:v>41973</c:v>
                </c:pt>
                <c:pt idx="75">
                  <c:v>41974</c:v>
                </c:pt>
                <c:pt idx="76">
                  <c:v>41975</c:v>
                </c:pt>
                <c:pt idx="77">
                  <c:v>41976</c:v>
                </c:pt>
                <c:pt idx="78">
                  <c:v>41977</c:v>
                </c:pt>
                <c:pt idx="79">
                  <c:v>41978</c:v>
                </c:pt>
                <c:pt idx="80">
                  <c:v>41979</c:v>
                </c:pt>
                <c:pt idx="81">
                  <c:v>41980</c:v>
                </c:pt>
                <c:pt idx="82">
                  <c:v>41981</c:v>
                </c:pt>
                <c:pt idx="83">
                  <c:v>41982</c:v>
                </c:pt>
                <c:pt idx="84">
                  <c:v>41983</c:v>
                </c:pt>
                <c:pt idx="85">
                  <c:v>41984</c:v>
                </c:pt>
                <c:pt idx="86">
                  <c:v>41985</c:v>
                </c:pt>
                <c:pt idx="87">
                  <c:v>41986</c:v>
                </c:pt>
                <c:pt idx="88">
                  <c:v>41987</c:v>
                </c:pt>
                <c:pt idx="89">
                  <c:v>41988</c:v>
                </c:pt>
                <c:pt idx="90">
                  <c:v>41989</c:v>
                </c:pt>
                <c:pt idx="91">
                  <c:v>41990</c:v>
                </c:pt>
                <c:pt idx="92">
                  <c:v>41991</c:v>
                </c:pt>
                <c:pt idx="93">
                  <c:v>41992</c:v>
                </c:pt>
                <c:pt idx="94">
                  <c:v>41993</c:v>
                </c:pt>
                <c:pt idx="95">
                  <c:v>41994</c:v>
                </c:pt>
                <c:pt idx="96">
                  <c:v>41995</c:v>
                </c:pt>
                <c:pt idx="97">
                  <c:v>41996</c:v>
                </c:pt>
                <c:pt idx="98">
                  <c:v>41997</c:v>
                </c:pt>
                <c:pt idx="99">
                  <c:v>41998</c:v>
                </c:pt>
                <c:pt idx="100">
                  <c:v>41999</c:v>
                </c:pt>
                <c:pt idx="101">
                  <c:v>42000</c:v>
                </c:pt>
                <c:pt idx="102">
                  <c:v>42001</c:v>
                </c:pt>
                <c:pt idx="103">
                  <c:v>42002</c:v>
                </c:pt>
                <c:pt idx="104">
                  <c:v>42003</c:v>
                </c:pt>
                <c:pt idx="105">
                  <c:v>42004</c:v>
                </c:pt>
                <c:pt idx="106">
                  <c:v>42005</c:v>
                </c:pt>
                <c:pt idx="107">
                  <c:v>42006</c:v>
                </c:pt>
                <c:pt idx="108">
                  <c:v>42007</c:v>
                </c:pt>
                <c:pt idx="109">
                  <c:v>42008</c:v>
                </c:pt>
                <c:pt idx="110">
                  <c:v>42009</c:v>
                </c:pt>
                <c:pt idx="111">
                  <c:v>42010</c:v>
                </c:pt>
                <c:pt idx="112">
                  <c:v>42011</c:v>
                </c:pt>
                <c:pt idx="113">
                  <c:v>42012</c:v>
                </c:pt>
                <c:pt idx="114">
                  <c:v>42013</c:v>
                </c:pt>
                <c:pt idx="115">
                  <c:v>42014</c:v>
                </c:pt>
                <c:pt idx="116">
                  <c:v>42015</c:v>
                </c:pt>
                <c:pt idx="117">
                  <c:v>42016</c:v>
                </c:pt>
                <c:pt idx="118">
                  <c:v>42017</c:v>
                </c:pt>
                <c:pt idx="119">
                  <c:v>42018</c:v>
                </c:pt>
                <c:pt idx="120">
                  <c:v>42019</c:v>
                </c:pt>
                <c:pt idx="121">
                  <c:v>42020</c:v>
                </c:pt>
                <c:pt idx="122">
                  <c:v>42021</c:v>
                </c:pt>
                <c:pt idx="123">
                  <c:v>42022</c:v>
                </c:pt>
                <c:pt idx="124">
                  <c:v>42023</c:v>
                </c:pt>
                <c:pt idx="125">
                  <c:v>42024</c:v>
                </c:pt>
                <c:pt idx="126">
                  <c:v>42025</c:v>
                </c:pt>
                <c:pt idx="127">
                  <c:v>42026</c:v>
                </c:pt>
                <c:pt idx="128">
                  <c:v>42027</c:v>
                </c:pt>
                <c:pt idx="129">
                  <c:v>42028</c:v>
                </c:pt>
                <c:pt idx="130">
                  <c:v>42029</c:v>
                </c:pt>
                <c:pt idx="131">
                  <c:v>42030</c:v>
                </c:pt>
                <c:pt idx="132">
                  <c:v>42031</c:v>
                </c:pt>
                <c:pt idx="133">
                  <c:v>42032</c:v>
                </c:pt>
                <c:pt idx="134">
                  <c:v>42033</c:v>
                </c:pt>
                <c:pt idx="135">
                  <c:v>42034</c:v>
                </c:pt>
                <c:pt idx="136">
                  <c:v>42035</c:v>
                </c:pt>
                <c:pt idx="137">
                  <c:v>42036</c:v>
                </c:pt>
                <c:pt idx="138">
                  <c:v>42037</c:v>
                </c:pt>
                <c:pt idx="139">
                  <c:v>42038</c:v>
                </c:pt>
                <c:pt idx="140">
                  <c:v>42039</c:v>
                </c:pt>
                <c:pt idx="141">
                  <c:v>42040</c:v>
                </c:pt>
                <c:pt idx="142">
                  <c:v>42041</c:v>
                </c:pt>
                <c:pt idx="143">
                  <c:v>42042</c:v>
                </c:pt>
                <c:pt idx="144">
                  <c:v>42043</c:v>
                </c:pt>
                <c:pt idx="145">
                  <c:v>42044</c:v>
                </c:pt>
                <c:pt idx="146">
                  <c:v>42045</c:v>
                </c:pt>
                <c:pt idx="147">
                  <c:v>42046</c:v>
                </c:pt>
                <c:pt idx="148">
                  <c:v>42047</c:v>
                </c:pt>
                <c:pt idx="149">
                  <c:v>42048</c:v>
                </c:pt>
                <c:pt idx="150">
                  <c:v>42049</c:v>
                </c:pt>
                <c:pt idx="151">
                  <c:v>42050</c:v>
                </c:pt>
                <c:pt idx="152">
                  <c:v>42051</c:v>
                </c:pt>
                <c:pt idx="153">
                  <c:v>42052</c:v>
                </c:pt>
                <c:pt idx="154">
                  <c:v>42053</c:v>
                </c:pt>
                <c:pt idx="155">
                  <c:v>42054</c:v>
                </c:pt>
                <c:pt idx="156">
                  <c:v>42055</c:v>
                </c:pt>
                <c:pt idx="157">
                  <c:v>42056</c:v>
                </c:pt>
                <c:pt idx="158">
                  <c:v>42057</c:v>
                </c:pt>
                <c:pt idx="159">
                  <c:v>42058</c:v>
                </c:pt>
                <c:pt idx="160">
                  <c:v>42059</c:v>
                </c:pt>
                <c:pt idx="161">
                  <c:v>42060</c:v>
                </c:pt>
                <c:pt idx="162">
                  <c:v>42061</c:v>
                </c:pt>
                <c:pt idx="163">
                  <c:v>42062</c:v>
                </c:pt>
                <c:pt idx="164">
                  <c:v>42063</c:v>
                </c:pt>
                <c:pt idx="165">
                  <c:v>42064</c:v>
                </c:pt>
                <c:pt idx="166">
                  <c:v>42065</c:v>
                </c:pt>
                <c:pt idx="167">
                  <c:v>42066</c:v>
                </c:pt>
                <c:pt idx="168">
                  <c:v>42067</c:v>
                </c:pt>
                <c:pt idx="169">
                  <c:v>42068</c:v>
                </c:pt>
                <c:pt idx="170">
                  <c:v>42069</c:v>
                </c:pt>
                <c:pt idx="171">
                  <c:v>42070</c:v>
                </c:pt>
                <c:pt idx="172">
                  <c:v>42071</c:v>
                </c:pt>
                <c:pt idx="173">
                  <c:v>42072</c:v>
                </c:pt>
                <c:pt idx="174">
                  <c:v>42073</c:v>
                </c:pt>
                <c:pt idx="175">
                  <c:v>42074</c:v>
                </c:pt>
                <c:pt idx="176">
                  <c:v>42075</c:v>
                </c:pt>
                <c:pt idx="177">
                  <c:v>42076</c:v>
                </c:pt>
                <c:pt idx="178">
                  <c:v>42077</c:v>
                </c:pt>
                <c:pt idx="179">
                  <c:v>42078</c:v>
                </c:pt>
                <c:pt idx="180">
                  <c:v>42079</c:v>
                </c:pt>
                <c:pt idx="181">
                  <c:v>42080</c:v>
                </c:pt>
                <c:pt idx="182">
                  <c:v>42081</c:v>
                </c:pt>
                <c:pt idx="183">
                  <c:v>42082</c:v>
                </c:pt>
                <c:pt idx="184">
                  <c:v>42083</c:v>
                </c:pt>
                <c:pt idx="185">
                  <c:v>42084</c:v>
                </c:pt>
                <c:pt idx="186">
                  <c:v>42085</c:v>
                </c:pt>
                <c:pt idx="187">
                  <c:v>42086</c:v>
                </c:pt>
                <c:pt idx="188">
                  <c:v>42087</c:v>
                </c:pt>
                <c:pt idx="189">
                  <c:v>42088</c:v>
                </c:pt>
                <c:pt idx="190">
                  <c:v>42089</c:v>
                </c:pt>
                <c:pt idx="191">
                  <c:v>42090</c:v>
                </c:pt>
                <c:pt idx="192">
                  <c:v>42091</c:v>
                </c:pt>
                <c:pt idx="193">
                  <c:v>42092</c:v>
                </c:pt>
                <c:pt idx="194">
                  <c:v>42093</c:v>
                </c:pt>
                <c:pt idx="195">
                  <c:v>42094</c:v>
                </c:pt>
                <c:pt idx="196">
                  <c:v>42095</c:v>
                </c:pt>
                <c:pt idx="197">
                  <c:v>42096</c:v>
                </c:pt>
                <c:pt idx="198">
                  <c:v>42097</c:v>
                </c:pt>
                <c:pt idx="199">
                  <c:v>42098</c:v>
                </c:pt>
                <c:pt idx="200">
                  <c:v>42099</c:v>
                </c:pt>
                <c:pt idx="201">
                  <c:v>42100</c:v>
                </c:pt>
                <c:pt idx="202">
                  <c:v>42101</c:v>
                </c:pt>
                <c:pt idx="203">
                  <c:v>42102</c:v>
                </c:pt>
                <c:pt idx="204">
                  <c:v>42103</c:v>
                </c:pt>
                <c:pt idx="205">
                  <c:v>42104</c:v>
                </c:pt>
                <c:pt idx="206">
                  <c:v>42105</c:v>
                </c:pt>
                <c:pt idx="207">
                  <c:v>42106</c:v>
                </c:pt>
                <c:pt idx="208">
                  <c:v>42107</c:v>
                </c:pt>
                <c:pt idx="209">
                  <c:v>42108</c:v>
                </c:pt>
                <c:pt idx="210">
                  <c:v>42109</c:v>
                </c:pt>
                <c:pt idx="211">
                  <c:v>42110</c:v>
                </c:pt>
                <c:pt idx="212">
                  <c:v>42111</c:v>
                </c:pt>
                <c:pt idx="213">
                  <c:v>42112</c:v>
                </c:pt>
                <c:pt idx="214">
                  <c:v>42113</c:v>
                </c:pt>
                <c:pt idx="215">
                  <c:v>42114</c:v>
                </c:pt>
                <c:pt idx="216">
                  <c:v>42115</c:v>
                </c:pt>
                <c:pt idx="217">
                  <c:v>42116</c:v>
                </c:pt>
                <c:pt idx="218">
                  <c:v>42117</c:v>
                </c:pt>
                <c:pt idx="219">
                  <c:v>42118</c:v>
                </c:pt>
                <c:pt idx="220">
                  <c:v>42119</c:v>
                </c:pt>
                <c:pt idx="221">
                  <c:v>42120</c:v>
                </c:pt>
                <c:pt idx="222">
                  <c:v>42121</c:v>
                </c:pt>
                <c:pt idx="223">
                  <c:v>42122</c:v>
                </c:pt>
                <c:pt idx="224">
                  <c:v>42123</c:v>
                </c:pt>
                <c:pt idx="225">
                  <c:v>42124</c:v>
                </c:pt>
                <c:pt idx="226">
                  <c:v>42125</c:v>
                </c:pt>
                <c:pt idx="227">
                  <c:v>42126</c:v>
                </c:pt>
                <c:pt idx="228">
                  <c:v>42127</c:v>
                </c:pt>
                <c:pt idx="229">
                  <c:v>42128</c:v>
                </c:pt>
                <c:pt idx="230">
                  <c:v>42129</c:v>
                </c:pt>
                <c:pt idx="231">
                  <c:v>42130</c:v>
                </c:pt>
                <c:pt idx="232">
                  <c:v>42131</c:v>
                </c:pt>
                <c:pt idx="233">
                  <c:v>42132</c:v>
                </c:pt>
                <c:pt idx="234">
                  <c:v>42133</c:v>
                </c:pt>
                <c:pt idx="235">
                  <c:v>42134</c:v>
                </c:pt>
                <c:pt idx="236">
                  <c:v>42135</c:v>
                </c:pt>
                <c:pt idx="237">
                  <c:v>42136</c:v>
                </c:pt>
                <c:pt idx="238">
                  <c:v>42137</c:v>
                </c:pt>
                <c:pt idx="239">
                  <c:v>42138</c:v>
                </c:pt>
                <c:pt idx="240">
                  <c:v>42139</c:v>
                </c:pt>
                <c:pt idx="241">
                  <c:v>42140</c:v>
                </c:pt>
                <c:pt idx="242">
                  <c:v>42141</c:v>
                </c:pt>
                <c:pt idx="243">
                  <c:v>42142</c:v>
                </c:pt>
                <c:pt idx="244">
                  <c:v>42143</c:v>
                </c:pt>
                <c:pt idx="245">
                  <c:v>42144</c:v>
                </c:pt>
                <c:pt idx="246">
                  <c:v>42145</c:v>
                </c:pt>
                <c:pt idx="247">
                  <c:v>42146</c:v>
                </c:pt>
                <c:pt idx="248">
                  <c:v>42147</c:v>
                </c:pt>
                <c:pt idx="249">
                  <c:v>42148</c:v>
                </c:pt>
                <c:pt idx="250">
                  <c:v>42149</c:v>
                </c:pt>
                <c:pt idx="251">
                  <c:v>42150</c:v>
                </c:pt>
                <c:pt idx="252">
                  <c:v>42151</c:v>
                </c:pt>
                <c:pt idx="253">
                  <c:v>42152</c:v>
                </c:pt>
                <c:pt idx="254">
                  <c:v>42153</c:v>
                </c:pt>
                <c:pt idx="255">
                  <c:v>42154</c:v>
                </c:pt>
                <c:pt idx="256">
                  <c:v>42155</c:v>
                </c:pt>
                <c:pt idx="257">
                  <c:v>42156</c:v>
                </c:pt>
                <c:pt idx="258">
                  <c:v>42157</c:v>
                </c:pt>
                <c:pt idx="259">
                  <c:v>42158</c:v>
                </c:pt>
                <c:pt idx="260">
                  <c:v>42159</c:v>
                </c:pt>
                <c:pt idx="261">
                  <c:v>42160</c:v>
                </c:pt>
                <c:pt idx="262">
                  <c:v>42161</c:v>
                </c:pt>
                <c:pt idx="263">
                  <c:v>42162</c:v>
                </c:pt>
                <c:pt idx="264">
                  <c:v>42163</c:v>
                </c:pt>
                <c:pt idx="265">
                  <c:v>42164</c:v>
                </c:pt>
                <c:pt idx="266">
                  <c:v>42165</c:v>
                </c:pt>
                <c:pt idx="267">
                  <c:v>42166</c:v>
                </c:pt>
                <c:pt idx="268">
                  <c:v>42167</c:v>
                </c:pt>
                <c:pt idx="269">
                  <c:v>42168</c:v>
                </c:pt>
                <c:pt idx="270">
                  <c:v>42169</c:v>
                </c:pt>
                <c:pt idx="271">
                  <c:v>42170</c:v>
                </c:pt>
                <c:pt idx="272">
                  <c:v>42171</c:v>
                </c:pt>
                <c:pt idx="273">
                  <c:v>42172</c:v>
                </c:pt>
                <c:pt idx="274">
                  <c:v>42173</c:v>
                </c:pt>
                <c:pt idx="275">
                  <c:v>42174</c:v>
                </c:pt>
                <c:pt idx="276">
                  <c:v>42175</c:v>
                </c:pt>
                <c:pt idx="277">
                  <c:v>42176</c:v>
                </c:pt>
                <c:pt idx="278">
                  <c:v>42177</c:v>
                </c:pt>
                <c:pt idx="279">
                  <c:v>42178</c:v>
                </c:pt>
                <c:pt idx="280">
                  <c:v>42179</c:v>
                </c:pt>
                <c:pt idx="281">
                  <c:v>42180</c:v>
                </c:pt>
                <c:pt idx="282">
                  <c:v>42181</c:v>
                </c:pt>
                <c:pt idx="283">
                  <c:v>42182</c:v>
                </c:pt>
                <c:pt idx="284">
                  <c:v>42183</c:v>
                </c:pt>
                <c:pt idx="285">
                  <c:v>42184</c:v>
                </c:pt>
                <c:pt idx="286">
                  <c:v>42185</c:v>
                </c:pt>
                <c:pt idx="287">
                  <c:v>42186</c:v>
                </c:pt>
                <c:pt idx="288">
                  <c:v>42187</c:v>
                </c:pt>
                <c:pt idx="289">
                  <c:v>42188</c:v>
                </c:pt>
                <c:pt idx="290">
                  <c:v>42189</c:v>
                </c:pt>
                <c:pt idx="291">
                  <c:v>42190</c:v>
                </c:pt>
                <c:pt idx="292">
                  <c:v>42191</c:v>
                </c:pt>
                <c:pt idx="293">
                  <c:v>42192</c:v>
                </c:pt>
                <c:pt idx="294">
                  <c:v>42193</c:v>
                </c:pt>
                <c:pt idx="295">
                  <c:v>42194</c:v>
                </c:pt>
                <c:pt idx="296">
                  <c:v>42195</c:v>
                </c:pt>
                <c:pt idx="297">
                  <c:v>42196</c:v>
                </c:pt>
                <c:pt idx="298">
                  <c:v>42197</c:v>
                </c:pt>
                <c:pt idx="299">
                  <c:v>42198</c:v>
                </c:pt>
                <c:pt idx="300">
                  <c:v>42199</c:v>
                </c:pt>
                <c:pt idx="301">
                  <c:v>42200</c:v>
                </c:pt>
                <c:pt idx="302">
                  <c:v>42201</c:v>
                </c:pt>
                <c:pt idx="303">
                  <c:v>42202</c:v>
                </c:pt>
                <c:pt idx="304">
                  <c:v>42203</c:v>
                </c:pt>
                <c:pt idx="305">
                  <c:v>42204</c:v>
                </c:pt>
                <c:pt idx="306">
                  <c:v>42205</c:v>
                </c:pt>
                <c:pt idx="307">
                  <c:v>42206</c:v>
                </c:pt>
                <c:pt idx="308">
                  <c:v>42207</c:v>
                </c:pt>
                <c:pt idx="309">
                  <c:v>42208</c:v>
                </c:pt>
                <c:pt idx="310">
                  <c:v>42209</c:v>
                </c:pt>
                <c:pt idx="311">
                  <c:v>42210</c:v>
                </c:pt>
                <c:pt idx="312">
                  <c:v>42211</c:v>
                </c:pt>
                <c:pt idx="313">
                  <c:v>42212</c:v>
                </c:pt>
                <c:pt idx="314">
                  <c:v>42213</c:v>
                </c:pt>
                <c:pt idx="315">
                  <c:v>42214</c:v>
                </c:pt>
                <c:pt idx="316">
                  <c:v>42215</c:v>
                </c:pt>
                <c:pt idx="317">
                  <c:v>42216</c:v>
                </c:pt>
                <c:pt idx="318">
                  <c:v>42217</c:v>
                </c:pt>
                <c:pt idx="319">
                  <c:v>42218</c:v>
                </c:pt>
                <c:pt idx="320">
                  <c:v>42219</c:v>
                </c:pt>
                <c:pt idx="321">
                  <c:v>42220</c:v>
                </c:pt>
                <c:pt idx="322">
                  <c:v>42221</c:v>
                </c:pt>
                <c:pt idx="323">
                  <c:v>42222</c:v>
                </c:pt>
                <c:pt idx="324">
                  <c:v>42223</c:v>
                </c:pt>
                <c:pt idx="325">
                  <c:v>42224</c:v>
                </c:pt>
                <c:pt idx="326">
                  <c:v>42225</c:v>
                </c:pt>
                <c:pt idx="327">
                  <c:v>42226</c:v>
                </c:pt>
                <c:pt idx="328">
                  <c:v>42227</c:v>
                </c:pt>
                <c:pt idx="329">
                  <c:v>42228</c:v>
                </c:pt>
                <c:pt idx="330">
                  <c:v>42229</c:v>
                </c:pt>
                <c:pt idx="331">
                  <c:v>42230</c:v>
                </c:pt>
                <c:pt idx="332">
                  <c:v>42231</c:v>
                </c:pt>
                <c:pt idx="333">
                  <c:v>42232</c:v>
                </c:pt>
                <c:pt idx="334">
                  <c:v>42233</c:v>
                </c:pt>
                <c:pt idx="335">
                  <c:v>42234</c:v>
                </c:pt>
                <c:pt idx="336">
                  <c:v>42235</c:v>
                </c:pt>
                <c:pt idx="337">
                  <c:v>42236</c:v>
                </c:pt>
                <c:pt idx="338">
                  <c:v>42237</c:v>
                </c:pt>
                <c:pt idx="339">
                  <c:v>42238</c:v>
                </c:pt>
                <c:pt idx="340">
                  <c:v>42239</c:v>
                </c:pt>
                <c:pt idx="341">
                  <c:v>42240</c:v>
                </c:pt>
                <c:pt idx="342">
                  <c:v>42241</c:v>
                </c:pt>
                <c:pt idx="343">
                  <c:v>42242</c:v>
                </c:pt>
                <c:pt idx="344">
                  <c:v>42243</c:v>
                </c:pt>
                <c:pt idx="345">
                  <c:v>42244</c:v>
                </c:pt>
                <c:pt idx="346">
                  <c:v>42245</c:v>
                </c:pt>
                <c:pt idx="347">
                  <c:v>42246</c:v>
                </c:pt>
                <c:pt idx="348">
                  <c:v>42247</c:v>
                </c:pt>
                <c:pt idx="349">
                  <c:v>42248</c:v>
                </c:pt>
                <c:pt idx="350">
                  <c:v>42249</c:v>
                </c:pt>
                <c:pt idx="351">
                  <c:v>42250</c:v>
                </c:pt>
                <c:pt idx="352">
                  <c:v>42251</c:v>
                </c:pt>
                <c:pt idx="353">
                  <c:v>42252</c:v>
                </c:pt>
                <c:pt idx="354">
                  <c:v>42253</c:v>
                </c:pt>
                <c:pt idx="355">
                  <c:v>42254</c:v>
                </c:pt>
                <c:pt idx="356">
                  <c:v>42255</c:v>
                </c:pt>
                <c:pt idx="357">
                  <c:v>42256</c:v>
                </c:pt>
                <c:pt idx="358">
                  <c:v>42257</c:v>
                </c:pt>
                <c:pt idx="359">
                  <c:v>42258</c:v>
                </c:pt>
                <c:pt idx="360">
                  <c:v>42259</c:v>
                </c:pt>
                <c:pt idx="361">
                  <c:v>42260</c:v>
                </c:pt>
                <c:pt idx="362">
                  <c:v>42261</c:v>
                </c:pt>
                <c:pt idx="363">
                  <c:v>42262</c:v>
                </c:pt>
                <c:pt idx="364">
                  <c:v>42263</c:v>
                </c:pt>
                <c:pt idx="365">
                  <c:v>42264</c:v>
                </c:pt>
                <c:pt idx="366">
                  <c:v>42265</c:v>
                </c:pt>
                <c:pt idx="367">
                  <c:v>42266</c:v>
                </c:pt>
                <c:pt idx="368">
                  <c:v>42267</c:v>
                </c:pt>
                <c:pt idx="369">
                  <c:v>42268</c:v>
                </c:pt>
                <c:pt idx="370">
                  <c:v>42269</c:v>
                </c:pt>
                <c:pt idx="371">
                  <c:v>42270</c:v>
                </c:pt>
                <c:pt idx="372">
                  <c:v>42271</c:v>
                </c:pt>
                <c:pt idx="373">
                  <c:v>42272</c:v>
                </c:pt>
                <c:pt idx="374">
                  <c:v>42273</c:v>
                </c:pt>
                <c:pt idx="375">
                  <c:v>42274</c:v>
                </c:pt>
                <c:pt idx="376">
                  <c:v>42275</c:v>
                </c:pt>
                <c:pt idx="377">
                  <c:v>42276</c:v>
                </c:pt>
                <c:pt idx="378">
                  <c:v>42277</c:v>
                </c:pt>
                <c:pt idx="379">
                  <c:v>42278</c:v>
                </c:pt>
                <c:pt idx="380">
                  <c:v>42279</c:v>
                </c:pt>
                <c:pt idx="381">
                  <c:v>42280</c:v>
                </c:pt>
                <c:pt idx="382">
                  <c:v>42281</c:v>
                </c:pt>
                <c:pt idx="383">
                  <c:v>42282</c:v>
                </c:pt>
                <c:pt idx="384">
                  <c:v>42283</c:v>
                </c:pt>
                <c:pt idx="385">
                  <c:v>42284</c:v>
                </c:pt>
                <c:pt idx="386">
                  <c:v>42285</c:v>
                </c:pt>
                <c:pt idx="387">
                  <c:v>42286</c:v>
                </c:pt>
                <c:pt idx="388">
                  <c:v>42287</c:v>
                </c:pt>
                <c:pt idx="389">
                  <c:v>42288</c:v>
                </c:pt>
                <c:pt idx="390">
                  <c:v>42289</c:v>
                </c:pt>
                <c:pt idx="391">
                  <c:v>42290</c:v>
                </c:pt>
                <c:pt idx="392">
                  <c:v>42291</c:v>
                </c:pt>
                <c:pt idx="393">
                  <c:v>42292</c:v>
                </c:pt>
                <c:pt idx="394">
                  <c:v>42293</c:v>
                </c:pt>
                <c:pt idx="395">
                  <c:v>42294</c:v>
                </c:pt>
                <c:pt idx="396">
                  <c:v>42295</c:v>
                </c:pt>
                <c:pt idx="397">
                  <c:v>42296</c:v>
                </c:pt>
                <c:pt idx="398">
                  <c:v>42297</c:v>
                </c:pt>
                <c:pt idx="399">
                  <c:v>42298</c:v>
                </c:pt>
                <c:pt idx="400">
                  <c:v>42299</c:v>
                </c:pt>
                <c:pt idx="401">
                  <c:v>42300</c:v>
                </c:pt>
                <c:pt idx="402">
                  <c:v>42301</c:v>
                </c:pt>
                <c:pt idx="403">
                  <c:v>42302</c:v>
                </c:pt>
                <c:pt idx="404">
                  <c:v>42303</c:v>
                </c:pt>
                <c:pt idx="405">
                  <c:v>42304</c:v>
                </c:pt>
                <c:pt idx="406">
                  <c:v>42305</c:v>
                </c:pt>
                <c:pt idx="407">
                  <c:v>42306</c:v>
                </c:pt>
                <c:pt idx="408">
                  <c:v>42307</c:v>
                </c:pt>
                <c:pt idx="409">
                  <c:v>42308</c:v>
                </c:pt>
                <c:pt idx="410">
                  <c:v>42309</c:v>
                </c:pt>
                <c:pt idx="411">
                  <c:v>42310</c:v>
                </c:pt>
                <c:pt idx="412">
                  <c:v>42311</c:v>
                </c:pt>
                <c:pt idx="413">
                  <c:v>42312</c:v>
                </c:pt>
                <c:pt idx="414">
                  <c:v>42313</c:v>
                </c:pt>
                <c:pt idx="415">
                  <c:v>42314</c:v>
                </c:pt>
                <c:pt idx="416">
                  <c:v>42315</c:v>
                </c:pt>
                <c:pt idx="417">
                  <c:v>42316</c:v>
                </c:pt>
                <c:pt idx="418">
                  <c:v>42317</c:v>
                </c:pt>
                <c:pt idx="419">
                  <c:v>42318</c:v>
                </c:pt>
                <c:pt idx="420">
                  <c:v>42319</c:v>
                </c:pt>
                <c:pt idx="421">
                  <c:v>42320</c:v>
                </c:pt>
                <c:pt idx="422">
                  <c:v>42321</c:v>
                </c:pt>
                <c:pt idx="423">
                  <c:v>42322</c:v>
                </c:pt>
                <c:pt idx="424">
                  <c:v>42323</c:v>
                </c:pt>
                <c:pt idx="425">
                  <c:v>42324</c:v>
                </c:pt>
                <c:pt idx="426">
                  <c:v>42325</c:v>
                </c:pt>
                <c:pt idx="427">
                  <c:v>42326</c:v>
                </c:pt>
                <c:pt idx="428">
                  <c:v>42327</c:v>
                </c:pt>
                <c:pt idx="429">
                  <c:v>42328</c:v>
                </c:pt>
                <c:pt idx="430">
                  <c:v>42329</c:v>
                </c:pt>
                <c:pt idx="431">
                  <c:v>42330</c:v>
                </c:pt>
                <c:pt idx="432">
                  <c:v>42331</c:v>
                </c:pt>
                <c:pt idx="433">
                  <c:v>42332</c:v>
                </c:pt>
                <c:pt idx="434">
                  <c:v>42333</c:v>
                </c:pt>
                <c:pt idx="435">
                  <c:v>42334</c:v>
                </c:pt>
                <c:pt idx="436">
                  <c:v>42335</c:v>
                </c:pt>
                <c:pt idx="437">
                  <c:v>42336</c:v>
                </c:pt>
                <c:pt idx="438">
                  <c:v>42337</c:v>
                </c:pt>
                <c:pt idx="439">
                  <c:v>42338</c:v>
                </c:pt>
                <c:pt idx="440">
                  <c:v>42339</c:v>
                </c:pt>
                <c:pt idx="441">
                  <c:v>42340</c:v>
                </c:pt>
                <c:pt idx="442">
                  <c:v>42341</c:v>
                </c:pt>
                <c:pt idx="443">
                  <c:v>42342</c:v>
                </c:pt>
                <c:pt idx="444">
                  <c:v>42343</c:v>
                </c:pt>
                <c:pt idx="445">
                  <c:v>42344</c:v>
                </c:pt>
                <c:pt idx="446">
                  <c:v>42345</c:v>
                </c:pt>
                <c:pt idx="447">
                  <c:v>42346</c:v>
                </c:pt>
                <c:pt idx="448">
                  <c:v>42347</c:v>
                </c:pt>
                <c:pt idx="449">
                  <c:v>42348</c:v>
                </c:pt>
                <c:pt idx="450">
                  <c:v>42349</c:v>
                </c:pt>
                <c:pt idx="451">
                  <c:v>42350</c:v>
                </c:pt>
                <c:pt idx="452">
                  <c:v>42351</c:v>
                </c:pt>
                <c:pt idx="453">
                  <c:v>42352</c:v>
                </c:pt>
                <c:pt idx="454">
                  <c:v>42353</c:v>
                </c:pt>
                <c:pt idx="455">
                  <c:v>42354</c:v>
                </c:pt>
                <c:pt idx="456">
                  <c:v>42355</c:v>
                </c:pt>
                <c:pt idx="457">
                  <c:v>42356</c:v>
                </c:pt>
                <c:pt idx="458">
                  <c:v>42357</c:v>
                </c:pt>
                <c:pt idx="459">
                  <c:v>42358</c:v>
                </c:pt>
                <c:pt idx="460">
                  <c:v>42359</c:v>
                </c:pt>
                <c:pt idx="461">
                  <c:v>42360</c:v>
                </c:pt>
                <c:pt idx="462">
                  <c:v>42361</c:v>
                </c:pt>
                <c:pt idx="463">
                  <c:v>42362</c:v>
                </c:pt>
                <c:pt idx="464">
                  <c:v>42363</c:v>
                </c:pt>
                <c:pt idx="465">
                  <c:v>42364</c:v>
                </c:pt>
                <c:pt idx="466">
                  <c:v>42365</c:v>
                </c:pt>
                <c:pt idx="467">
                  <c:v>42366</c:v>
                </c:pt>
                <c:pt idx="468">
                  <c:v>42367</c:v>
                </c:pt>
                <c:pt idx="469">
                  <c:v>42368</c:v>
                </c:pt>
                <c:pt idx="470">
                  <c:v>42369</c:v>
                </c:pt>
                <c:pt idx="471">
                  <c:v>42370</c:v>
                </c:pt>
                <c:pt idx="472">
                  <c:v>42371</c:v>
                </c:pt>
                <c:pt idx="473">
                  <c:v>42372</c:v>
                </c:pt>
                <c:pt idx="474">
                  <c:v>42373</c:v>
                </c:pt>
                <c:pt idx="475">
                  <c:v>42374</c:v>
                </c:pt>
                <c:pt idx="476">
                  <c:v>42375</c:v>
                </c:pt>
                <c:pt idx="477">
                  <c:v>42376</c:v>
                </c:pt>
                <c:pt idx="478">
                  <c:v>42377</c:v>
                </c:pt>
                <c:pt idx="479">
                  <c:v>42378</c:v>
                </c:pt>
                <c:pt idx="480">
                  <c:v>42379</c:v>
                </c:pt>
                <c:pt idx="481">
                  <c:v>42380</c:v>
                </c:pt>
                <c:pt idx="482">
                  <c:v>42381</c:v>
                </c:pt>
                <c:pt idx="483">
                  <c:v>42382</c:v>
                </c:pt>
                <c:pt idx="484">
                  <c:v>42383</c:v>
                </c:pt>
                <c:pt idx="485">
                  <c:v>42384</c:v>
                </c:pt>
                <c:pt idx="486">
                  <c:v>42385</c:v>
                </c:pt>
                <c:pt idx="487">
                  <c:v>42386</c:v>
                </c:pt>
                <c:pt idx="488">
                  <c:v>42387</c:v>
                </c:pt>
                <c:pt idx="489">
                  <c:v>42388</c:v>
                </c:pt>
                <c:pt idx="490">
                  <c:v>42389</c:v>
                </c:pt>
                <c:pt idx="491">
                  <c:v>42390</c:v>
                </c:pt>
                <c:pt idx="492">
                  <c:v>42391</c:v>
                </c:pt>
                <c:pt idx="493">
                  <c:v>42392</c:v>
                </c:pt>
                <c:pt idx="494">
                  <c:v>42393</c:v>
                </c:pt>
                <c:pt idx="495">
                  <c:v>42394</c:v>
                </c:pt>
                <c:pt idx="496">
                  <c:v>42395</c:v>
                </c:pt>
                <c:pt idx="497">
                  <c:v>42396</c:v>
                </c:pt>
                <c:pt idx="498">
                  <c:v>42397</c:v>
                </c:pt>
                <c:pt idx="499">
                  <c:v>42398</c:v>
                </c:pt>
                <c:pt idx="500">
                  <c:v>42399</c:v>
                </c:pt>
                <c:pt idx="501">
                  <c:v>42400</c:v>
                </c:pt>
                <c:pt idx="502">
                  <c:v>42401</c:v>
                </c:pt>
                <c:pt idx="503">
                  <c:v>42402</c:v>
                </c:pt>
                <c:pt idx="504">
                  <c:v>42403</c:v>
                </c:pt>
                <c:pt idx="505">
                  <c:v>42404</c:v>
                </c:pt>
                <c:pt idx="506">
                  <c:v>42405</c:v>
                </c:pt>
                <c:pt idx="507">
                  <c:v>42406</c:v>
                </c:pt>
                <c:pt idx="508">
                  <c:v>42407</c:v>
                </c:pt>
                <c:pt idx="509">
                  <c:v>42408</c:v>
                </c:pt>
                <c:pt idx="510">
                  <c:v>42409</c:v>
                </c:pt>
                <c:pt idx="511">
                  <c:v>42410</c:v>
                </c:pt>
                <c:pt idx="512">
                  <c:v>42411</c:v>
                </c:pt>
                <c:pt idx="513">
                  <c:v>42412</c:v>
                </c:pt>
                <c:pt idx="514">
                  <c:v>42413</c:v>
                </c:pt>
                <c:pt idx="515">
                  <c:v>42414</c:v>
                </c:pt>
                <c:pt idx="516">
                  <c:v>42415</c:v>
                </c:pt>
                <c:pt idx="517">
                  <c:v>42416</c:v>
                </c:pt>
                <c:pt idx="518">
                  <c:v>42417</c:v>
                </c:pt>
                <c:pt idx="519">
                  <c:v>42418</c:v>
                </c:pt>
                <c:pt idx="520">
                  <c:v>42419</c:v>
                </c:pt>
                <c:pt idx="521">
                  <c:v>42420</c:v>
                </c:pt>
                <c:pt idx="522">
                  <c:v>42421</c:v>
                </c:pt>
                <c:pt idx="523">
                  <c:v>42422</c:v>
                </c:pt>
                <c:pt idx="524">
                  <c:v>42423</c:v>
                </c:pt>
                <c:pt idx="525">
                  <c:v>42424</c:v>
                </c:pt>
                <c:pt idx="526">
                  <c:v>42425</c:v>
                </c:pt>
                <c:pt idx="527">
                  <c:v>42426</c:v>
                </c:pt>
                <c:pt idx="528">
                  <c:v>42427</c:v>
                </c:pt>
                <c:pt idx="529">
                  <c:v>42428</c:v>
                </c:pt>
                <c:pt idx="530">
                  <c:v>42429</c:v>
                </c:pt>
                <c:pt idx="531">
                  <c:v>42430</c:v>
                </c:pt>
                <c:pt idx="532">
                  <c:v>42431</c:v>
                </c:pt>
                <c:pt idx="533">
                  <c:v>42432</c:v>
                </c:pt>
                <c:pt idx="534">
                  <c:v>42433</c:v>
                </c:pt>
                <c:pt idx="535">
                  <c:v>42434</c:v>
                </c:pt>
                <c:pt idx="536">
                  <c:v>42435</c:v>
                </c:pt>
                <c:pt idx="537">
                  <c:v>42436</c:v>
                </c:pt>
                <c:pt idx="538">
                  <c:v>42437</c:v>
                </c:pt>
                <c:pt idx="539">
                  <c:v>42438</c:v>
                </c:pt>
                <c:pt idx="540">
                  <c:v>42439</c:v>
                </c:pt>
                <c:pt idx="541">
                  <c:v>42440</c:v>
                </c:pt>
                <c:pt idx="542">
                  <c:v>42441</c:v>
                </c:pt>
                <c:pt idx="543">
                  <c:v>42442</c:v>
                </c:pt>
                <c:pt idx="544">
                  <c:v>42443</c:v>
                </c:pt>
                <c:pt idx="545">
                  <c:v>42444</c:v>
                </c:pt>
                <c:pt idx="546">
                  <c:v>42445</c:v>
                </c:pt>
                <c:pt idx="547">
                  <c:v>42446</c:v>
                </c:pt>
                <c:pt idx="548">
                  <c:v>42447</c:v>
                </c:pt>
                <c:pt idx="549">
                  <c:v>42448</c:v>
                </c:pt>
                <c:pt idx="550">
                  <c:v>42449</c:v>
                </c:pt>
                <c:pt idx="551">
                  <c:v>42450</c:v>
                </c:pt>
                <c:pt idx="552">
                  <c:v>42451</c:v>
                </c:pt>
                <c:pt idx="553">
                  <c:v>42452</c:v>
                </c:pt>
                <c:pt idx="554">
                  <c:v>42453</c:v>
                </c:pt>
                <c:pt idx="555">
                  <c:v>42454</c:v>
                </c:pt>
                <c:pt idx="556">
                  <c:v>42455</c:v>
                </c:pt>
                <c:pt idx="557">
                  <c:v>42456</c:v>
                </c:pt>
                <c:pt idx="558">
                  <c:v>42457</c:v>
                </c:pt>
                <c:pt idx="559">
                  <c:v>42458</c:v>
                </c:pt>
                <c:pt idx="560">
                  <c:v>42459</c:v>
                </c:pt>
                <c:pt idx="561">
                  <c:v>42460</c:v>
                </c:pt>
                <c:pt idx="562">
                  <c:v>42461</c:v>
                </c:pt>
                <c:pt idx="563">
                  <c:v>42462</c:v>
                </c:pt>
                <c:pt idx="564">
                  <c:v>42463</c:v>
                </c:pt>
                <c:pt idx="565">
                  <c:v>42464</c:v>
                </c:pt>
                <c:pt idx="566">
                  <c:v>42465</c:v>
                </c:pt>
                <c:pt idx="567">
                  <c:v>42466</c:v>
                </c:pt>
                <c:pt idx="568">
                  <c:v>42467</c:v>
                </c:pt>
                <c:pt idx="569">
                  <c:v>42468</c:v>
                </c:pt>
                <c:pt idx="570">
                  <c:v>42469</c:v>
                </c:pt>
                <c:pt idx="571">
                  <c:v>42470</c:v>
                </c:pt>
                <c:pt idx="572">
                  <c:v>42471</c:v>
                </c:pt>
                <c:pt idx="573">
                  <c:v>42472</c:v>
                </c:pt>
                <c:pt idx="574">
                  <c:v>42473</c:v>
                </c:pt>
                <c:pt idx="575">
                  <c:v>42474</c:v>
                </c:pt>
                <c:pt idx="576">
                  <c:v>42475</c:v>
                </c:pt>
                <c:pt idx="577">
                  <c:v>42476</c:v>
                </c:pt>
                <c:pt idx="578">
                  <c:v>42477</c:v>
                </c:pt>
                <c:pt idx="579">
                  <c:v>42478</c:v>
                </c:pt>
                <c:pt idx="580">
                  <c:v>42479</c:v>
                </c:pt>
                <c:pt idx="581">
                  <c:v>42480</c:v>
                </c:pt>
                <c:pt idx="582">
                  <c:v>42481</c:v>
                </c:pt>
                <c:pt idx="583">
                  <c:v>42482</c:v>
                </c:pt>
                <c:pt idx="584">
                  <c:v>42483</c:v>
                </c:pt>
                <c:pt idx="585">
                  <c:v>42484</c:v>
                </c:pt>
                <c:pt idx="586">
                  <c:v>42485</c:v>
                </c:pt>
                <c:pt idx="587">
                  <c:v>42486</c:v>
                </c:pt>
                <c:pt idx="588">
                  <c:v>42487</c:v>
                </c:pt>
                <c:pt idx="589">
                  <c:v>42488</c:v>
                </c:pt>
                <c:pt idx="590">
                  <c:v>42489</c:v>
                </c:pt>
                <c:pt idx="591">
                  <c:v>42490</c:v>
                </c:pt>
                <c:pt idx="592">
                  <c:v>42491</c:v>
                </c:pt>
                <c:pt idx="593">
                  <c:v>42492</c:v>
                </c:pt>
                <c:pt idx="594">
                  <c:v>42493</c:v>
                </c:pt>
                <c:pt idx="595">
                  <c:v>42494</c:v>
                </c:pt>
                <c:pt idx="596">
                  <c:v>42495</c:v>
                </c:pt>
                <c:pt idx="597">
                  <c:v>42496</c:v>
                </c:pt>
                <c:pt idx="598">
                  <c:v>42497</c:v>
                </c:pt>
                <c:pt idx="599">
                  <c:v>42498</c:v>
                </c:pt>
                <c:pt idx="600">
                  <c:v>42499</c:v>
                </c:pt>
                <c:pt idx="601">
                  <c:v>42500</c:v>
                </c:pt>
                <c:pt idx="602">
                  <c:v>42501</c:v>
                </c:pt>
                <c:pt idx="603">
                  <c:v>42502</c:v>
                </c:pt>
                <c:pt idx="604">
                  <c:v>42503</c:v>
                </c:pt>
                <c:pt idx="605">
                  <c:v>42504</c:v>
                </c:pt>
                <c:pt idx="606">
                  <c:v>42505</c:v>
                </c:pt>
                <c:pt idx="607">
                  <c:v>42506</c:v>
                </c:pt>
                <c:pt idx="608">
                  <c:v>42507</c:v>
                </c:pt>
                <c:pt idx="609">
                  <c:v>42508</c:v>
                </c:pt>
                <c:pt idx="610">
                  <c:v>42509</c:v>
                </c:pt>
                <c:pt idx="611">
                  <c:v>42510</c:v>
                </c:pt>
                <c:pt idx="612">
                  <c:v>42511</c:v>
                </c:pt>
                <c:pt idx="613">
                  <c:v>42512</c:v>
                </c:pt>
                <c:pt idx="614">
                  <c:v>42513</c:v>
                </c:pt>
                <c:pt idx="615">
                  <c:v>42514</c:v>
                </c:pt>
                <c:pt idx="616">
                  <c:v>42515</c:v>
                </c:pt>
                <c:pt idx="617">
                  <c:v>42516</c:v>
                </c:pt>
                <c:pt idx="618">
                  <c:v>42517</c:v>
                </c:pt>
                <c:pt idx="619">
                  <c:v>42518</c:v>
                </c:pt>
                <c:pt idx="620">
                  <c:v>42519</c:v>
                </c:pt>
                <c:pt idx="621">
                  <c:v>42520</c:v>
                </c:pt>
                <c:pt idx="622">
                  <c:v>42521</c:v>
                </c:pt>
                <c:pt idx="623">
                  <c:v>42522</c:v>
                </c:pt>
                <c:pt idx="624">
                  <c:v>42523</c:v>
                </c:pt>
                <c:pt idx="625">
                  <c:v>42524</c:v>
                </c:pt>
                <c:pt idx="626">
                  <c:v>42525</c:v>
                </c:pt>
                <c:pt idx="627">
                  <c:v>42526</c:v>
                </c:pt>
                <c:pt idx="628">
                  <c:v>42527</c:v>
                </c:pt>
                <c:pt idx="629">
                  <c:v>42528</c:v>
                </c:pt>
                <c:pt idx="630">
                  <c:v>42529</c:v>
                </c:pt>
                <c:pt idx="631">
                  <c:v>42530</c:v>
                </c:pt>
                <c:pt idx="632">
                  <c:v>42531</c:v>
                </c:pt>
                <c:pt idx="633">
                  <c:v>42532</c:v>
                </c:pt>
                <c:pt idx="634">
                  <c:v>42533</c:v>
                </c:pt>
                <c:pt idx="635">
                  <c:v>42534</c:v>
                </c:pt>
                <c:pt idx="636">
                  <c:v>42535</c:v>
                </c:pt>
                <c:pt idx="637">
                  <c:v>42536</c:v>
                </c:pt>
                <c:pt idx="638">
                  <c:v>42537</c:v>
                </c:pt>
                <c:pt idx="639">
                  <c:v>42538</c:v>
                </c:pt>
                <c:pt idx="640">
                  <c:v>42539</c:v>
                </c:pt>
                <c:pt idx="641">
                  <c:v>42540</c:v>
                </c:pt>
                <c:pt idx="642">
                  <c:v>42541</c:v>
                </c:pt>
                <c:pt idx="643">
                  <c:v>42542</c:v>
                </c:pt>
                <c:pt idx="644">
                  <c:v>42543</c:v>
                </c:pt>
                <c:pt idx="645">
                  <c:v>42544</c:v>
                </c:pt>
                <c:pt idx="646">
                  <c:v>42545</c:v>
                </c:pt>
                <c:pt idx="647">
                  <c:v>42546</c:v>
                </c:pt>
                <c:pt idx="648">
                  <c:v>42547</c:v>
                </c:pt>
                <c:pt idx="649">
                  <c:v>42548</c:v>
                </c:pt>
                <c:pt idx="650">
                  <c:v>42549</c:v>
                </c:pt>
                <c:pt idx="651">
                  <c:v>42550</c:v>
                </c:pt>
                <c:pt idx="652">
                  <c:v>42551</c:v>
                </c:pt>
                <c:pt idx="653">
                  <c:v>42552</c:v>
                </c:pt>
                <c:pt idx="654">
                  <c:v>42553</c:v>
                </c:pt>
                <c:pt idx="655">
                  <c:v>42554</c:v>
                </c:pt>
                <c:pt idx="656">
                  <c:v>42555</c:v>
                </c:pt>
                <c:pt idx="657">
                  <c:v>42556</c:v>
                </c:pt>
                <c:pt idx="658">
                  <c:v>42557</c:v>
                </c:pt>
                <c:pt idx="659">
                  <c:v>42558</c:v>
                </c:pt>
                <c:pt idx="660">
                  <c:v>42559</c:v>
                </c:pt>
                <c:pt idx="661">
                  <c:v>42560</c:v>
                </c:pt>
                <c:pt idx="662">
                  <c:v>42561</c:v>
                </c:pt>
                <c:pt idx="663">
                  <c:v>42562</c:v>
                </c:pt>
                <c:pt idx="664">
                  <c:v>42563</c:v>
                </c:pt>
                <c:pt idx="665">
                  <c:v>42564</c:v>
                </c:pt>
                <c:pt idx="666">
                  <c:v>42565</c:v>
                </c:pt>
                <c:pt idx="667">
                  <c:v>42566</c:v>
                </c:pt>
                <c:pt idx="668">
                  <c:v>42567</c:v>
                </c:pt>
                <c:pt idx="669">
                  <c:v>42568</c:v>
                </c:pt>
                <c:pt idx="670">
                  <c:v>42569</c:v>
                </c:pt>
                <c:pt idx="671">
                  <c:v>42570</c:v>
                </c:pt>
                <c:pt idx="672">
                  <c:v>42571</c:v>
                </c:pt>
                <c:pt idx="673">
                  <c:v>42572</c:v>
                </c:pt>
                <c:pt idx="674">
                  <c:v>42573</c:v>
                </c:pt>
                <c:pt idx="675">
                  <c:v>42574</c:v>
                </c:pt>
                <c:pt idx="676">
                  <c:v>42575</c:v>
                </c:pt>
                <c:pt idx="677">
                  <c:v>42576</c:v>
                </c:pt>
                <c:pt idx="678">
                  <c:v>42577</c:v>
                </c:pt>
                <c:pt idx="679">
                  <c:v>42578</c:v>
                </c:pt>
                <c:pt idx="680">
                  <c:v>42579</c:v>
                </c:pt>
                <c:pt idx="681">
                  <c:v>42580</c:v>
                </c:pt>
                <c:pt idx="682">
                  <c:v>42581</c:v>
                </c:pt>
                <c:pt idx="683">
                  <c:v>42582</c:v>
                </c:pt>
                <c:pt idx="684">
                  <c:v>42583</c:v>
                </c:pt>
                <c:pt idx="685">
                  <c:v>42584</c:v>
                </c:pt>
                <c:pt idx="686">
                  <c:v>42585</c:v>
                </c:pt>
                <c:pt idx="687">
                  <c:v>42586</c:v>
                </c:pt>
                <c:pt idx="688">
                  <c:v>42587</c:v>
                </c:pt>
                <c:pt idx="689">
                  <c:v>42588</c:v>
                </c:pt>
                <c:pt idx="690">
                  <c:v>42589</c:v>
                </c:pt>
                <c:pt idx="691">
                  <c:v>42590</c:v>
                </c:pt>
                <c:pt idx="692">
                  <c:v>42591</c:v>
                </c:pt>
                <c:pt idx="693">
                  <c:v>42592</c:v>
                </c:pt>
                <c:pt idx="694">
                  <c:v>42593</c:v>
                </c:pt>
                <c:pt idx="695">
                  <c:v>42594</c:v>
                </c:pt>
                <c:pt idx="696">
                  <c:v>42595</c:v>
                </c:pt>
                <c:pt idx="697">
                  <c:v>42596</c:v>
                </c:pt>
                <c:pt idx="698">
                  <c:v>42597</c:v>
                </c:pt>
                <c:pt idx="699">
                  <c:v>42598</c:v>
                </c:pt>
                <c:pt idx="700">
                  <c:v>42599</c:v>
                </c:pt>
                <c:pt idx="701">
                  <c:v>42600</c:v>
                </c:pt>
                <c:pt idx="702">
                  <c:v>42601</c:v>
                </c:pt>
                <c:pt idx="703">
                  <c:v>42602</c:v>
                </c:pt>
                <c:pt idx="704">
                  <c:v>42603</c:v>
                </c:pt>
                <c:pt idx="705">
                  <c:v>42604</c:v>
                </c:pt>
                <c:pt idx="706">
                  <c:v>42605</c:v>
                </c:pt>
                <c:pt idx="707">
                  <c:v>42606</c:v>
                </c:pt>
                <c:pt idx="708">
                  <c:v>42607</c:v>
                </c:pt>
                <c:pt idx="709">
                  <c:v>42608</c:v>
                </c:pt>
                <c:pt idx="710">
                  <c:v>42609</c:v>
                </c:pt>
                <c:pt idx="711">
                  <c:v>42610</c:v>
                </c:pt>
                <c:pt idx="712">
                  <c:v>42611</c:v>
                </c:pt>
                <c:pt idx="713">
                  <c:v>42612</c:v>
                </c:pt>
                <c:pt idx="714">
                  <c:v>42613</c:v>
                </c:pt>
                <c:pt idx="715">
                  <c:v>42614</c:v>
                </c:pt>
                <c:pt idx="716">
                  <c:v>42615</c:v>
                </c:pt>
                <c:pt idx="717">
                  <c:v>42616</c:v>
                </c:pt>
                <c:pt idx="718">
                  <c:v>42617</c:v>
                </c:pt>
                <c:pt idx="719">
                  <c:v>42618</c:v>
                </c:pt>
                <c:pt idx="720">
                  <c:v>42619</c:v>
                </c:pt>
                <c:pt idx="721">
                  <c:v>42620</c:v>
                </c:pt>
                <c:pt idx="722">
                  <c:v>42621</c:v>
                </c:pt>
                <c:pt idx="723">
                  <c:v>42622</c:v>
                </c:pt>
                <c:pt idx="724">
                  <c:v>42623</c:v>
                </c:pt>
                <c:pt idx="725">
                  <c:v>42624</c:v>
                </c:pt>
                <c:pt idx="726">
                  <c:v>42625</c:v>
                </c:pt>
                <c:pt idx="727">
                  <c:v>42626</c:v>
                </c:pt>
                <c:pt idx="728">
                  <c:v>42627</c:v>
                </c:pt>
                <c:pt idx="729">
                  <c:v>42628</c:v>
                </c:pt>
                <c:pt idx="730">
                  <c:v>42629</c:v>
                </c:pt>
                <c:pt idx="731">
                  <c:v>42630</c:v>
                </c:pt>
                <c:pt idx="732">
                  <c:v>42631</c:v>
                </c:pt>
                <c:pt idx="733">
                  <c:v>42632</c:v>
                </c:pt>
                <c:pt idx="734">
                  <c:v>42633</c:v>
                </c:pt>
                <c:pt idx="735">
                  <c:v>42634</c:v>
                </c:pt>
                <c:pt idx="736">
                  <c:v>42635</c:v>
                </c:pt>
                <c:pt idx="737">
                  <c:v>42636</c:v>
                </c:pt>
                <c:pt idx="738">
                  <c:v>42637</c:v>
                </c:pt>
                <c:pt idx="739">
                  <c:v>42638</c:v>
                </c:pt>
                <c:pt idx="740">
                  <c:v>42639</c:v>
                </c:pt>
                <c:pt idx="741">
                  <c:v>42640</c:v>
                </c:pt>
                <c:pt idx="742">
                  <c:v>42641</c:v>
                </c:pt>
                <c:pt idx="743">
                  <c:v>42642</c:v>
                </c:pt>
                <c:pt idx="744">
                  <c:v>42643</c:v>
                </c:pt>
                <c:pt idx="745">
                  <c:v>42644</c:v>
                </c:pt>
                <c:pt idx="746">
                  <c:v>42645</c:v>
                </c:pt>
                <c:pt idx="747">
                  <c:v>42646</c:v>
                </c:pt>
                <c:pt idx="748">
                  <c:v>42647</c:v>
                </c:pt>
                <c:pt idx="749">
                  <c:v>42648</c:v>
                </c:pt>
                <c:pt idx="750">
                  <c:v>42649</c:v>
                </c:pt>
                <c:pt idx="751">
                  <c:v>42650</c:v>
                </c:pt>
                <c:pt idx="752">
                  <c:v>42651</c:v>
                </c:pt>
                <c:pt idx="753">
                  <c:v>42652</c:v>
                </c:pt>
                <c:pt idx="754">
                  <c:v>42653</c:v>
                </c:pt>
                <c:pt idx="755">
                  <c:v>42654</c:v>
                </c:pt>
                <c:pt idx="756">
                  <c:v>42655</c:v>
                </c:pt>
                <c:pt idx="757">
                  <c:v>42656</c:v>
                </c:pt>
                <c:pt idx="758">
                  <c:v>42657</c:v>
                </c:pt>
                <c:pt idx="759">
                  <c:v>42658</c:v>
                </c:pt>
                <c:pt idx="760">
                  <c:v>42659</c:v>
                </c:pt>
                <c:pt idx="761">
                  <c:v>42660</c:v>
                </c:pt>
                <c:pt idx="762">
                  <c:v>42661</c:v>
                </c:pt>
                <c:pt idx="763">
                  <c:v>42662</c:v>
                </c:pt>
                <c:pt idx="764">
                  <c:v>42663</c:v>
                </c:pt>
                <c:pt idx="765">
                  <c:v>42664</c:v>
                </c:pt>
                <c:pt idx="766">
                  <c:v>42665</c:v>
                </c:pt>
                <c:pt idx="767">
                  <c:v>42666</c:v>
                </c:pt>
                <c:pt idx="768">
                  <c:v>42667</c:v>
                </c:pt>
                <c:pt idx="769">
                  <c:v>42668</c:v>
                </c:pt>
                <c:pt idx="770">
                  <c:v>42669</c:v>
                </c:pt>
                <c:pt idx="771">
                  <c:v>42670</c:v>
                </c:pt>
                <c:pt idx="772">
                  <c:v>42671</c:v>
                </c:pt>
                <c:pt idx="773">
                  <c:v>42672</c:v>
                </c:pt>
                <c:pt idx="774">
                  <c:v>42673</c:v>
                </c:pt>
                <c:pt idx="775">
                  <c:v>42674</c:v>
                </c:pt>
                <c:pt idx="776">
                  <c:v>42675</c:v>
                </c:pt>
                <c:pt idx="777">
                  <c:v>42676</c:v>
                </c:pt>
                <c:pt idx="778">
                  <c:v>42677</c:v>
                </c:pt>
                <c:pt idx="779">
                  <c:v>42678</c:v>
                </c:pt>
                <c:pt idx="780">
                  <c:v>42679</c:v>
                </c:pt>
                <c:pt idx="781">
                  <c:v>42680</c:v>
                </c:pt>
                <c:pt idx="782">
                  <c:v>42681</c:v>
                </c:pt>
                <c:pt idx="783">
                  <c:v>42682</c:v>
                </c:pt>
                <c:pt idx="784">
                  <c:v>42683</c:v>
                </c:pt>
                <c:pt idx="785">
                  <c:v>42684</c:v>
                </c:pt>
                <c:pt idx="786">
                  <c:v>42685</c:v>
                </c:pt>
                <c:pt idx="787">
                  <c:v>42686</c:v>
                </c:pt>
                <c:pt idx="788">
                  <c:v>42687</c:v>
                </c:pt>
                <c:pt idx="789">
                  <c:v>42688</c:v>
                </c:pt>
                <c:pt idx="790">
                  <c:v>42689</c:v>
                </c:pt>
                <c:pt idx="791">
                  <c:v>42690</c:v>
                </c:pt>
                <c:pt idx="792">
                  <c:v>42691</c:v>
                </c:pt>
                <c:pt idx="793">
                  <c:v>42692</c:v>
                </c:pt>
                <c:pt idx="794">
                  <c:v>42693</c:v>
                </c:pt>
                <c:pt idx="795">
                  <c:v>42694</c:v>
                </c:pt>
                <c:pt idx="796">
                  <c:v>42695</c:v>
                </c:pt>
                <c:pt idx="797">
                  <c:v>42696</c:v>
                </c:pt>
                <c:pt idx="798">
                  <c:v>42697</c:v>
                </c:pt>
                <c:pt idx="799">
                  <c:v>42698</c:v>
                </c:pt>
                <c:pt idx="800">
                  <c:v>42699</c:v>
                </c:pt>
                <c:pt idx="801">
                  <c:v>42700</c:v>
                </c:pt>
                <c:pt idx="802">
                  <c:v>42701</c:v>
                </c:pt>
                <c:pt idx="803">
                  <c:v>42702</c:v>
                </c:pt>
                <c:pt idx="804">
                  <c:v>42703</c:v>
                </c:pt>
                <c:pt idx="805">
                  <c:v>42704</c:v>
                </c:pt>
                <c:pt idx="806">
                  <c:v>42705</c:v>
                </c:pt>
                <c:pt idx="807">
                  <c:v>42706</c:v>
                </c:pt>
                <c:pt idx="808">
                  <c:v>42707</c:v>
                </c:pt>
                <c:pt idx="809">
                  <c:v>42708</c:v>
                </c:pt>
                <c:pt idx="810">
                  <c:v>42709</c:v>
                </c:pt>
                <c:pt idx="811">
                  <c:v>42710</c:v>
                </c:pt>
                <c:pt idx="812">
                  <c:v>42711</c:v>
                </c:pt>
                <c:pt idx="813">
                  <c:v>42712</c:v>
                </c:pt>
                <c:pt idx="814">
                  <c:v>42713</c:v>
                </c:pt>
                <c:pt idx="815">
                  <c:v>42714</c:v>
                </c:pt>
                <c:pt idx="816">
                  <c:v>42715</c:v>
                </c:pt>
                <c:pt idx="817">
                  <c:v>42716</c:v>
                </c:pt>
                <c:pt idx="818">
                  <c:v>42717</c:v>
                </c:pt>
                <c:pt idx="819">
                  <c:v>42718</c:v>
                </c:pt>
                <c:pt idx="820">
                  <c:v>42719</c:v>
                </c:pt>
                <c:pt idx="821">
                  <c:v>42720</c:v>
                </c:pt>
                <c:pt idx="822">
                  <c:v>42721</c:v>
                </c:pt>
                <c:pt idx="823">
                  <c:v>42722</c:v>
                </c:pt>
                <c:pt idx="824">
                  <c:v>42723</c:v>
                </c:pt>
                <c:pt idx="825">
                  <c:v>42724</c:v>
                </c:pt>
                <c:pt idx="826">
                  <c:v>42725</c:v>
                </c:pt>
                <c:pt idx="827">
                  <c:v>42726</c:v>
                </c:pt>
                <c:pt idx="828">
                  <c:v>42727</c:v>
                </c:pt>
                <c:pt idx="829">
                  <c:v>42728</c:v>
                </c:pt>
                <c:pt idx="830">
                  <c:v>42729</c:v>
                </c:pt>
                <c:pt idx="831">
                  <c:v>42730</c:v>
                </c:pt>
                <c:pt idx="832">
                  <c:v>42731</c:v>
                </c:pt>
                <c:pt idx="833">
                  <c:v>42732</c:v>
                </c:pt>
                <c:pt idx="834">
                  <c:v>42733</c:v>
                </c:pt>
                <c:pt idx="835">
                  <c:v>42734</c:v>
                </c:pt>
                <c:pt idx="836">
                  <c:v>42735</c:v>
                </c:pt>
                <c:pt idx="837">
                  <c:v>42736</c:v>
                </c:pt>
                <c:pt idx="838">
                  <c:v>42737</c:v>
                </c:pt>
                <c:pt idx="839">
                  <c:v>42738</c:v>
                </c:pt>
                <c:pt idx="840">
                  <c:v>42739</c:v>
                </c:pt>
                <c:pt idx="841">
                  <c:v>42740</c:v>
                </c:pt>
                <c:pt idx="842">
                  <c:v>42741</c:v>
                </c:pt>
                <c:pt idx="843">
                  <c:v>42742</c:v>
                </c:pt>
                <c:pt idx="844">
                  <c:v>42743</c:v>
                </c:pt>
                <c:pt idx="845">
                  <c:v>42744</c:v>
                </c:pt>
                <c:pt idx="846">
                  <c:v>42745</c:v>
                </c:pt>
                <c:pt idx="847">
                  <c:v>42746</c:v>
                </c:pt>
                <c:pt idx="848">
                  <c:v>42747</c:v>
                </c:pt>
                <c:pt idx="849">
                  <c:v>42748</c:v>
                </c:pt>
                <c:pt idx="850">
                  <c:v>42749</c:v>
                </c:pt>
                <c:pt idx="851">
                  <c:v>42750</c:v>
                </c:pt>
                <c:pt idx="852">
                  <c:v>42751</c:v>
                </c:pt>
                <c:pt idx="853">
                  <c:v>42752</c:v>
                </c:pt>
                <c:pt idx="854">
                  <c:v>42753</c:v>
                </c:pt>
                <c:pt idx="855">
                  <c:v>42754</c:v>
                </c:pt>
                <c:pt idx="856">
                  <c:v>42755</c:v>
                </c:pt>
                <c:pt idx="857">
                  <c:v>42756</c:v>
                </c:pt>
                <c:pt idx="858">
                  <c:v>42757</c:v>
                </c:pt>
                <c:pt idx="859">
                  <c:v>42758</c:v>
                </c:pt>
                <c:pt idx="860">
                  <c:v>42759</c:v>
                </c:pt>
                <c:pt idx="861">
                  <c:v>42760</c:v>
                </c:pt>
                <c:pt idx="862">
                  <c:v>42761</c:v>
                </c:pt>
                <c:pt idx="863">
                  <c:v>42762</c:v>
                </c:pt>
                <c:pt idx="864">
                  <c:v>42763</c:v>
                </c:pt>
                <c:pt idx="865">
                  <c:v>42764</c:v>
                </c:pt>
                <c:pt idx="866">
                  <c:v>42765</c:v>
                </c:pt>
                <c:pt idx="867">
                  <c:v>42766</c:v>
                </c:pt>
                <c:pt idx="868">
                  <c:v>42767</c:v>
                </c:pt>
                <c:pt idx="869">
                  <c:v>42768</c:v>
                </c:pt>
                <c:pt idx="870">
                  <c:v>42769</c:v>
                </c:pt>
                <c:pt idx="871">
                  <c:v>42770</c:v>
                </c:pt>
                <c:pt idx="872">
                  <c:v>42771</c:v>
                </c:pt>
                <c:pt idx="873">
                  <c:v>42772</c:v>
                </c:pt>
                <c:pt idx="874">
                  <c:v>42773</c:v>
                </c:pt>
                <c:pt idx="875">
                  <c:v>42774</c:v>
                </c:pt>
                <c:pt idx="876">
                  <c:v>42775</c:v>
                </c:pt>
                <c:pt idx="877">
                  <c:v>42776</c:v>
                </c:pt>
                <c:pt idx="878">
                  <c:v>42777</c:v>
                </c:pt>
                <c:pt idx="879">
                  <c:v>42778</c:v>
                </c:pt>
                <c:pt idx="880">
                  <c:v>42779</c:v>
                </c:pt>
                <c:pt idx="881">
                  <c:v>42780</c:v>
                </c:pt>
                <c:pt idx="882">
                  <c:v>42781</c:v>
                </c:pt>
                <c:pt idx="883">
                  <c:v>42782</c:v>
                </c:pt>
                <c:pt idx="884">
                  <c:v>42783</c:v>
                </c:pt>
                <c:pt idx="885">
                  <c:v>42784</c:v>
                </c:pt>
                <c:pt idx="886">
                  <c:v>42785</c:v>
                </c:pt>
                <c:pt idx="887">
                  <c:v>42786</c:v>
                </c:pt>
                <c:pt idx="888">
                  <c:v>42787</c:v>
                </c:pt>
                <c:pt idx="889">
                  <c:v>42788</c:v>
                </c:pt>
                <c:pt idx="890">
                  <c:v>42789</c:v>
                </c:pt>
                <c:pt idx="891">
                  <c:v>42790</c:v>
                </c:pt>
                <c:pt idx="892">
                  <c:v>42791</c:v>
                </c:pt>
                <c:pt idx="893">
                  <c:v>42792</c:v>
                </c:pt>
                <c:pt idx="894">
                  <c:v>42793</c:v>
                </c:pt>
                <c:pt idx="895">
                  <c:v>42794</c:v>
                </c:pt>
                <c:pt idx="896">
                  <c:v>42795</c:v>
                </c:pt>
                <c:pt idx="897">
                  <c:v>42796</c:v>
                </c:pt>
                <c:pt idx="898">
                  <c:v>42797</c:v>
                </c:pt>
                <c:pt idx="899">
                  <c:v>42798</c:v>
                </c:pt>
                <c:pt idx="900">
                  <c:v>42799</c:v>
                </c:pt>
                <c:pt idx="901">
                  <c:v>42800</c:v>
                </c:pt>
                <c:pt idx="902">
                  <c:v>42801</c:v>
                </c:pt>
                <c:pt idx="903">
                  <c:v>42802</c:v>
                </c:pt>
                <c:pt idx="904">
                  <c:v>42803</c:v>
                </c:pt>
                <c:pt idx="905">
                  <c:v>42804</c:v>
                </c:pt>
                <c:pt idx="906">
                  <c:v>42805</c:v>
                </c:pt>
                <c:pt idx="907">
                  <c:v>42806</c:v>
                </c:pt>
                <c:pt idx="908">
                  <c:v>42807</c:v>
                </c:pt>
                <c:pt idx="909">
                  <c:v>42808</c:v>
                </c:pt>
                <c:pt idx="910">
                  <c:v>42809</c:v>
                </c:pt>
                <c:pt idx="911">
                  <c:v>42810</c:v>
                </c:pt>
                <c:pt idx="912">
                  <c:v>42811</c:v>
                </c:pt>
                <c:pt idx="913">
                  <c:v>42812</c:v>
                </c:pt>
                <c:pt idx="914">
                  <c:v>42813</c:v>
                </c:pt>
                <c:pt idx="915">
                  <c:v>42814</c:v>
                </c:pt>
                <c:pt idx="916">
                  <c:v>42815</c:v>
                </c:pt>
                <c:pt idx="917">
                  <c:v>42816</c:v>
                </c:pt>
                <c:pt idx="918">
                  <c:v>42817</c:v>
                </c:pt>
                <c:pt idx="919">
                  <c:v>42818</c:v>
                </c:pt>
                <c:pt idx="920">
                  <c:v>42819</c:v>
                </c:pt>
                <c:pt idx="921">
                  <c:v>42820</c:v>
                </c:pt>
                <c:pt idx="922">
                  <c:v>42821</c:v>
                </c:pt>
                <c:pt idx="923">
                  <c:v>42822</c:v>
                </c:pt>
                <c:pt idx="924">
                  <c:v>42823</c:v>
                </c:pt>
                <c:pt idx="925">
                  <c:v>42824</c:v>
                </c:pt>
                <c:pt idx="926">
                  <c:v>42825</c:v>
                </c:pt>
                <c:pt idx="927">
                  <c:v>42826</c:v>
                </c:pt>
                <c:pt idx="928">
                  <c:v>42827</c:v>
                </c:pt>
                <c:pt idx="929">
                  <c:v>42828</c:v>
                </c:pt>
                <c:pt idx="930">
                  <c:v>42829</c:v>
                </c:pt>
                <c:pt idx="931">
                  <c:v>42830</c:v>
                </c:pt>
                <c:pt idx="932">
                  <c:v>42831</c:v>
                </c:pt>
                <c:pt idx="933">
                  <c:v>42832</c:v>
                </c:pt>
                <c:pt idx="934">
                  <c:v>42833</c:v>
                </c:pt>
                <c:pt idx="935">
                  <c:v>42834</c:v>
                </c:pt>
                <c:pt idx="936">
                  <c:v>42835</c:v>
                </c:pt>
                <c:pt idx="937">
                  <c:v>42836</c:v>
                </c:pt>
                <c:pt idx="938">
                  <c:v>42837</c:v>
                </c:pt>
                <c:pt idx="939">
                  <c:v>42838</c:v>
                </c:pt>
                <c:pt idx="940">
                  <c:v>42839</c:v>
                </c:pt>
                <c:pt idx="941">
                  <c:v>42840</c:v>
                </c:pt>
                <c:pt idx="942">
                  <c:v>42841</c:v>
                </c:pt>
                <c:pt idx="943">
                  <c:v>42842</c:v>
                </c:pt>
                <c:pt idx="944">
                  <c:v>42843</c:v>
                </c:pt>
                <c:pt idx="945">
                  <c:v>42844</c:v>
                </c:pt>
                <c:pt idx="946">
                  <c:v>42845</c:v>
                </c:pt>
                <c:pt idx="947">
                  <c:v>42846</c:v>
                </c:pt>
                <c:pt idx="948">
                  <c:v>42847</c:v>
                </c:pt>
                <c:pt idx="949">
                  <c:v>42848</c:v>
                </c:pt>
                <c:pt idx="950">
                  <c:v>42849</c:v>
                </c:pt>
                <c:pt idx="951">
                  <c:v>42850</c:v>
                </c:pt>
                <c:pt idx="952">
                  <c:v>42851</c:v>
                </c:pt>
                <c:pt idx="953">
                  <c:v>42852</c:v>
                </c:pt>
                <c:pt idx="954">
                  <c:v>42853</c:v>
                </c:pt>
                <c:pt idx="955">
                  <c:v>42854</c:v>
                </c:pt>
                <c:pt idx="956">
                  <c:v>42855</c:v>
                </c:pt>
                <c:pt idx="957">
                  <c:v>42856</c:v>
                </c:pt>
                <c:pt idx="958">
                  <c:v>42857</c:v>
                </c:pt>
                <c:pt idx="959">
                  <c:v>42858</c:v>
                </c:pt>
                <c:pt idx="960">
                  <c:v>42859</c:v>
                </c:pt>
                <c:pt idx="961">
                  <c:v>42860</c:v>
                </c:pt>
                <c:pt idx="962">
                  <c:v>42861</c:v>
                </c:pt>
                <c:pt idx="963">
                  <c:v>42862</c:v>
                </c:pt>
                <c:pt idx="964">
                  <c:v>42863</c:v>
                </c:pt>
                <c:pt idx="965">
                  <c:v>42864</c:v>
                </c:pt>
                <c:pt idx="966">
                  <c:v>42865</c:v>
                </c:pt>
                <c:pt idx="967">
                  <c:v>42866</c:v>
                </c:pt>
                <c:pt idx="968">
                  <c:v>42867</c:v>
                </c:pt>
                <c:pt idx="969">
                  <c:v>42868</c:v>
                </c:pt>
                <c:pt idx="970">
                  <c:v>42869</c:v>
                </c:pt>
                <c:pt idx="971">
                  <c:v>42870</c:v>
                </c:pt>
                <c:pt idx="972">
                  <c:v>42871</c:v>
                </c:pt>
                <c:pt idx="973">
                  <c:v>42872</c:v>
                </c:pt>
                <c:pt idx="974">
                  <c:v>42873</c:v>
                </c:pt>
                <c:pt idx="975">
                  <c:v>42874</c:v>
                </c:pt>
                <c:pt idx="976">
                  <c:v>42875</c:v>
                </c:pt>
                <c:pt idx="977">
                  <c:v>42876</c:v>
                </c:pt>
                <c:pt idx="978">
                  <c:v>42877</c:v>
                </c:pt>
                <c:pt idx="979">
                  <c:v>42878</c:v>
                </c:pt>
                <c:pt idx="980">
                  <c:v>42879</c:v>
                </c:pt>
                <c:pt idx="981">
                  <c:v>42880</c:v>
                </c:pt>
                <c:pt idx="982">
                  <c:v>42881</c:v>
                </c:pt>
                <c:pt idx="983">
                  <c:v>42882</c:v>
                </c:pt>
                <c:pt idx="984">
                  <c:v>42883</c:v>
                </c:pt>
                <c:pt idx="985">
                  <c:v>42884</c:v>
                </c:pt>
                <c:pt idx="986">
                  <c:v>42885</c:v>
                </c:pt>
                <c:pt idx="987">
                  <c:v>42886</c:v>
                </c:pt>
                <c:pt idx="988">
                  <c:v>42887</c:v>
                </c:pt>
                <c:pt idx="989">
                  <c:v>42888</c:v>
                </c:pt>
                <c:pt idx="990">
                  <c:v>42889</c:v>
                </c:pt>
                <c:pt idx="991">
                  <c:v>42890</c:v>
                </c:pt>
                <c:pt idx="992">
                  <c:v>42891</c:v>
                </c:pt>
                <c:pt idx="993">
                  <c:v>42892</c:v>
                </c:pt>
                <c:pt idx="994">
                  <c:v>42893</c:v>
                </c:pt>
                <c:pt idx="995">
                  <c:v>42894</c:v>
                </c:pt>
                <c:pt idx="996">
                  <c:v>42895</c:v>
                </c:pt>
                <c:pt idx="997">
                  <c:v>42896</c:v>
                </c:pt>
                <c:pt idx="998">
                  <c:v>42897</c:v>
                </c:pt>
                <c:pt idx="999">
                  <c:v>42898</c:v>
                </c:pt>
                <c:pt idx="1000">
                  <c:v>42899</c:v>
                </c:pt>
                <c:pt idx="1001">
                  <c:v>42900</c:v>
                </c:pt>
                <c:pt idx="1002">
                  <c:v>42901</c:v>
                </c:pt>
                <c:pt idx="1003">
                  <c:v>42902</c:v>
                </c:pt>
                <c:pt idx="1004">
                  <c:v>42903</c:v>
                </c:pt>
                <c:pt idx="1005">
                  <c:v>42904</c:v>
                </c:pt>
                <c:pt idx="1006">
                  <c:v>42905</c:v>
                </c:pt>
                <c:pt idx="1007">
                  <c:v>42906</c:v>
                </c:pt>
                <c:pt idx="1008">
                  <c:v>42907</c:v>
                </c:pt>
                <c:pt idx="1009">
                  <c:v>42908</c:v>
                </c:pt>
                <c:pt idx="1010">
                  <c:v>42909</c:v>
                </c:pt>
                <c:pt idx="1011">
                  <c:v>42910</c:v>
                </c:pt>
                <c:pt idx="1012">
                  <c:v>42911</c:v>
                </c:pt>
                <c:pt idx="1013">
                  <c:v>42912</c:v>
                </c:pt>
                <c:pt idx="1014">
                  <c:v>42913</c:v>
                </c:pt>
                <c:pt idx="1015">
                  <c:v>42914</c:v>
                </c:pt>
                <c:pt idx="1016">
                  <c:v>42915</c:v>
                </c:pt>
                <c:pt idx="1017">
                  <c:v>42916</c:v>
                </c:pt>
                <c:pt idx="1018">
                  <c:v>42917</c:v>
                </c:pt>
                <c:pt idx="1019">
                  <c:v>42918</c:v>
                </c:pt>
                <c:pt idx="1020">
                  <c:v>42919</c:v>
                </c:pt>
                <c:pt idx="1021">
                  <c:v>42920</c:v>
                </c:pt>
                <c:pt idx="1022">
                  <c:v>42921</c:v>
                </c:pt>
                <c:pt idx="1023">
                  <c:v>42922</c:v>
                </c:pt>
                <c:pt idx="1024">
                  <c:v>42923</c:v>
                </c:pt>
                <c:pt idx="1025">
                  <c:v>42924</c:v>
                </c:pt>
                <c:pt idx="1026">
                  <c:v>42925</c:v>
                </c:pt>
                <c:pt idx="1027">
                  <c:v>42926</c:v>
                </c:pt>
                <c:pt idx="1028">
                  <c:v>42927</c:v>
                </c:pt>
                <c:pt idx="1029">
                  <c:v>42928</c:v>
                </c:pt>
                <c:pt idx="1030">
                  <c:v>42929</c:v>
                </c:pt>
                <c:pt idx="1031">
                  <c:v>42930</c:v>
                </c:pt>
                <c:pt idx="1032">
                  <c:v>42931</c:v>
                </c:pt>
                <c:pt idx="1033">
                  <c:v>42932</c:v>
                </c:pt>
                <c:pt idx="1034">
                  <c:v>42933</c:v>
                </c:pt>
                <c:pt idx="1035">
                  <c:v>42934</c:v>
                </c:pt>
                <c:pt idx="1036">
                  <c:v>42935</c:v>
                </c:pt>
                <c:pt idx="1037">
                  <c:v>42936</c:v>
                </c:pt>
                <c:pt idx="1038">
                  <c:v>42937</c:v>
                </c:pt>
                <c:pt idx="1039">
                  <c:v>42938</c:v>
                </c:pt>
                <c:pt idx="1040">
                  <c:v>42939</c:v>
                </c:pt>
                <c:pt idx="1041">
                  <c:v>42940</c:v>
                </c:pt>
                <c:pt idx="1042">
                  <c:v>42941</c:v>
                </c:pt>
                <c:pt idx="1043">
                  <c:v>42942</c:v>
                </c:pt>
                <c:pt idx="1044">
                  <c:v>42943</c:v>
                </c:pt>
                <c:pt idx="1045">
                  <c:v>42944</c:v>
                </c:pt>
                <c:pt idx="1046">
                  <c:v>42945</c:v>
                </c:pt>
                <c:pt idx="1047">
                  <c:v>42946</c:v>
                </c:pt>
                <c:pt idx="1048">
                  <c:v>42947</c:v>
                </c:pt>
                <c:pt idx="1049">
                  <c:v>42948</c:v>
                </c:pt>
                <c:pt idx="1050">
                  <c:v>42949</c:v>
                </c:pt>
                <c:pt idx="1051">
                  <c:v>42950</c:v>
                </c:pt>
                <c:pt idx="1052">
                  <c:v>42951</c:v>
                </c:pt>
                <c:pt idx="1053">
                  <c:v>42952</c:v>
                </c:pt>
                <c:pt idx="1054">
                  <c:v>42953</c:v>
                </c:pt>
                <c:pt idx="1055">
                  <c:v>42954</c:v>
                </c:pt>
                <c:pt idx="1056">
                  <c:v>42955</c:v>
                </c:pt>
                <c:pt idx="1057">
                  <c:v>42956</c:v>
                </c:pt>
                <c:pt idx="1058">
                  <c:v>42957</c:v>
                </c:pt>
                <c:pt idx="1059">
                  <c:v>42958</c:v>
                </c:pt>
                <c:pt idx="1060">
                  <c:v>42959</c:v>
                </c:pt>
                <c:pt idx="1061">
                  <c:v>42960</c:v>
                </c:pt>
                <c:pt idx="1062">
                  <c:v>42961</c:v>
                </c:pt>
                <c:pt idx="1063">
                  <c:v>42962</c:v>
                </c:pt>
                <c:pt idx="1064">
                  <c:v>42963</c:v>
                </c:pt>
                <c:pt idx="1065">
                  <c:v>42964</c:v>
                </c:pt>
                <c:pt idx="1066">
                  <c:v>42965</c:v>
                </c:pt>
                <c:pt idx="1067">
                  <c:v>42966</c:v>
                </c:pt>
                <c:pt idx="1068">
                  <c:v>42967</c:v>
                </c:pt>
                <c:pt idx="1069">
                  <c:v>42968</c:v>
                </c:pt>
                <c:pt idx="1070">
                  <c:v>42969</c:v>
                </c:pt>
                <c:pt idx="1071">
                  <c:v>42970</c:v>
                </c:pt>
                <c:pt idx="1072">
                  <c:v>42971</c:v>
                </c:pt>
                <c:pt idx="1073">
                  <c:v>42972</c:v>
                </c:pt>
                <c:pt idx="1074">
                  <c:v>42973</c:v>
                </c:pt>
                <c:pt idx="1075">
                  <c:v>42974</c:v>
                </c:pt>
                <c:pt idx="1076">
                  <c:v>42975</c:v>
                </c:pt>
                <c:pt idx="1077">
                  <c:v>42976</c:v>
                </c:pt>
                <c:pt idx="1078">
                  <c:v>42977</c:v>
                </c:pt>
                <c:pt idx="1079">
                  <c:v>42978</c:v>
                </c:pt>
                <c:pt idx="1080">
                  <c:v>42979</c:v>
                </c:pt>
                <c:pt idx="1081">
                  <c:v>42980</c:v>
                </c:pt>
                <c:pt idx="1082">
                  <c:v>42981</c:v>
                </c:pt>
                <c:pt idx="1083">
                  <c:v>42982</c:v>
                </c:pt>
                <c:pt idx="1084">
                  <c:v>42983</c:v>
                </c:pt>
                <c:pt idx="1085">
                  <c:v>42984</c:v>
                </c:pt>
                <c:pt idx="1086">
                  <c:v>42985</c:v>
                </c:pt>
                <c:pt idx="1087">
                  <c:v>42986</c:v>
                </c:pt>
                <c:pt idx="1088">
                  <c:v>42987</c:v>
                </c:pt>
                <c:pt idx="1089">
                  <c:v>42988</c:v>
                </c:pt>
                <c:pt idx="1090">
                  <c:v>42989</c:v>
                </c:pt>
                <c:pt idx="1091">
                  <c:v>42990</c:v>
                </c:pt>
                <c:pt idx="1092">
                  <c:v>42991</c:v>
                </c:pt>
                <c:pt idx="1093">
                  <c:v>42992</c:v>
                </c:pt>
                <c:pt idx="1094">
                  <c:v>42993</c:v>
                </c:pt>
                <c:pt idx="1095">
                  <c:v>42994</c:v>
                </c:pt>
                <c:pt idx="1096">
                  <c:v>42995</c:v>
                </c:pt>
                <c:pt idx="1097">
                  <c:v>42996</c:v>
                </c:pt>
                <c:pt idx="1098">
                  <c:v>42997</c:v>
                </c:pt>
                <c:pt idx="1099">
                  <c:v>42998</c:v>
                </c:pt>
                <c:pt idx="1100">
                  <c:v>42999</c:v>
                </c:pt>
                <c:pt idx="1101">
                  <c:v>43000</c:v>
                </c:pt>
                <c:pt idx="1102">
                  <c:v>43001</c:v>
                </c:pt>
                <c:pt idx="1103">
                  <c:v>43002</c:v>
                </c:pt>
                <c:pt idx="1104">
                  <c:v>43003</c:v>
                </c:pt>
                <c:pt idx="1105">
                  <c:v>43004</c:v>
                </c:pt>
                <c:pt idx="1106">
                  <c:v>43005</c:v>
                </c:pt>
                <c:pt idx="1107">
                  <c:v>43006</c:v>
                </c:pt>
                <c:pt idx="1108">
                  <c:v>43007</c:v>
                </c:pt>
                <c:pt idx="1109">
                  <c:v>43008</c:v>
                </c:pt>
                <c:pt idx="1110">
                  <c:v>43009</c:v>
                </c:pt>
                <c:pt idx="1111">
                  <c:v>43010</c:v>
                </c:pt>
                <c:pt idx="1112">
                  <c:v>43011</c:v>
                </c:pt>
                <c:pt idx="1113">
                  <c:v>43012</c:v>
                </c:pt>
                <c:pt idx="1114">
                  <c:v>43013</c:v>
                </c:pt>
                <c:pt idx="1115">
                  <c:v>43014</c:v>
                </c:pt>
                <c:pt idx="1116">
                  <c:v>43015</c:v>
                </c:pt>
                <c:pt idx="1117">
                  <c:v>43016</c:v>
                </c:pt>
                <c:pt idx="1118">
                  <c:v>43017</c:v>
                </c:pt>
                <c:pt idx="1119">
                  <c:v>43018</c:v>
                </c:pt>
                <c:pt idx="1120">
                  <c:v>43019</c:v>
                </c:pt>
                <c:pt idx="1121">
                  <c:v>43020</c:v>
                </c:pt>
                <c:pt idx="1122">
                  <c:v>43021</c:v>
                </c:pt>
                <c:pt idx="1123">
                  <c:v>43022</c:v>
                </c:pt>
                <c:pt idx="1124">
                  <c:v>43023</c:v>
                </c:pt>
                <c:pt idx="1125">
                  <c:v>43024</c:v>
                </c:pt>
                <c:pt idx="1126">
                  <c:v>43025</c:v>
                </c:pt>
                <c:pt idx="1127">
                  <c:v>43026</c:v>
                </c:pt>
                <c:pt idx="1128">
                  <c:v>43027</c:v>
                </c:pt>
                <c:pt idx="1129">
                  <c:v>43028</c:v>
                </c:pt>
                <c:pt idx="1130">
                  <c:v>43029</c:v>
                </c:pt>
                <c:pt idx="1131">
                  <c:v>43030</c:v>
                </c:pt>
                <c:pt idx="1132">
                  <c:v>43031</c:v>
                </c:pt>
                <c:pt idx="1133">
                  <c:v>43032</c:v>
                </c:pt>
                <c:pt idx="1134">
                  <c:v>43033</c:v>
                </c:pt>
                <c:pt idx="1135">
                  <c:v>43034</c:v>
                </c:pt>
                <c:pt idx="1136">
                  <c:v>43035</c:v>
                </c:pt>
                <c:pt idx="1137">
                  <c:v>43036</c:v>
                </c:pt>
                <c:pt idx="1138">
                  <c:v>43037</c:v>
                </c:pt>
                <c:pt idx="1139">
                  <c:v>43038</c:v>
                </c:pt>
                <c:pt idx="1140">
                  <c:v>43039</c:v>
                </c:pt>
                <c:pt idx="1141">
                  <c:v>43040</c:v>
                </c:pt>
                <c:pt idx="1142">
                  <c:v>43041</c:v>
                </c:pt>
                <c:pt idx="1143">
                  <c:v>43042</c:v>
                </c:pt>
                <c:pt idx="1144">
                  <c:v>43043</c:v>
                </c:pt>
                <c:pt idx="1145">
                  <c:v>43044</c:v>
                </c:pt>
                <c:pt idx="1146">
                  <c:v>43045</c:v>
                </c:pt>
                <c:pt idx="1147">
                  <c:v>43046</c:v>
                </c:pt>
                <c:pt idx="1148">
                  <c:v>43047</c:v>
                </c:pt>
                <c:pt idx="1149">
                  <c:v>43048</c:v>
                </c:pt>
                <c:pt idx="1150">
                  <c:v>43049</c:v>
                </c:pt>
                <c:pt idx="1151">
                  <c:v>43050</c:v>
                </c:pt>
                <c:pt idx="1152">
                  <c:v>43051</c:v>
                </c:pt>
                <c:pt idx="1153">
                  <c:v>43052</c:v>
                </c:pt>
                <c:pt idx="1154">
                  <c:v>43053</c:v>
                </c:pt>
                <c:pt idx="1155">
                  <c:v>43054</c:v>
                </c:pt>
                <c:pt idx="1156">
                  <c:v>43055</c:v>
                </c:pt>
                <c:pt idx="1157">
                  <c:v>43056</c:v>
                </c:pt>
                <c:pt idx="1158">
                  <c:v>43057</c:v>
                </c:pt>
                <c:pt idx="1159">
                  <c:v>43058</c:v>
                </c:pt>
                <c:pt idx="1160">
                  <c:v>43059</c:v>
                </c:pt>
                <c:pt idx="1161">
                  <c:v>43060</c:v>
                </c:pt>
                <c:pt idx="1162">
                  <c:v>43061</c:v>
                </c:pt>
                <c:pt idx="1163">
                  <c:v>43062</c:v>
                </c:pt>
                <c:pt idx="1164">
                  <c:v>43063</c:v>
                </c:pt>
                <c:pt idx="1165">
                  <c:v>43064</c:v>
                </c:pt>
                <c:pt idx="1166">
                  <c:v>43065</c:v>
                </c:pt>
                <c:pt idx="1167">
                  <c:v>43066</c:v>
                </c:pt>
                <c:pt idx="1168">
                  <c:v>43067</c:v>
                </c:pt>
                <c:pt idx="1169">
                  <c:v>43068</c:v>
                </c:pt>
                <c:pt idx="1170">
                  <c:v>43069</c:v>
                </c:pt>
                <c:pt idx="1171">
                  <c:v>43070</c:v>
                </c:pt>
                <c:pt idx="1172">
                  <c:v>43071</c:v>
                </c:pt>
                <c:pt idx="1173">
                  <c:v>43072</c:v>
                </c:pt>
                <c:pt idx="1174">
                  <c:v>43073</c:v>
                </c:pt>
                <c:pt idx="1175">
                  <c:v>43074</c:v>
                </c:pt>
                <c:pt idx="1176">
                  <c:v>43075</c:v>
                </c:pt>
                <c:pt idx="1177">
                  <c:v>43076</c:v>
                </c:pt>
                <c:pt idx="1178">
                  <c:v>43077</c:v>
                </c:pt>
                <c:pt idx="1179">
                  <c:v>43078</c:v>
                </c:pt>
                <c:pt idx="1180">
                  <c:v>43079</c:v>
                </c:pt>
                <c:pt idx="1181">
                  <c:v>43080</c:v>
                </c:pt>
                <c:pt idx="1182">
                  <c:v>43081</c:v>
                </c:pt>
                <c:pt idx="1183">
                  <c:v>43082</c:v>
                </c:pt>
                <c:pt idx="1184">
                  <c:v>43083</c:v>
                </c:pt>
                <c:pt idx="1185">
                  <c:v>43084</c:v>
                </c:pt>
                <c:pt idx="1186">
                  <c:v>43085</c:v>
                </c:pt>
                <c:pt idx="1187">
                  <c:v>43086</c:v>
                </c:pt>
                <c:pt idx="1188">
                  <c:v>43087</c:v>
                </c:pt>
                <c:pt idx="1189">
                  <c:v>43088</c:v>
                </c:pt>
                <c:pt idx="1190">
                  <c:v>43089</c:v>
                </c:pt>
                <c:pt idx="1191">
                  <c:v>43090</c:v>
                </c:pt>
                <c:pt idx="1192">
                  <c:v>43091</c:v>
                </c:pt>
                <c:pt idx="1193">
                  <c:v>43092</c:v>
                </c:pt>
                <c:pt idx="1194">
                  <c:v>43093</c:v>
                </c:pt>
                <c:pt idx="1195">
                  <c:v>43094</c:v>
                </c:pt>
                <c:pt idx="1196">
                  <c:v>43095</c:v>
                </c:pt>
                <c:pt idx="1197">
                  <c:v>43096</c:v>
                </c:pt>
                <c:pt idx="1198">
                  <c:v>43097</c:v>
                </c:pt>
                <c:pt idx="1199">
                  <c:v>43098</c:v>
                </c:pt>
                <c:pt idx="1200">
                  <c:v>43099</c:v>
                </c:pt>
                <c:pt idx="1201">
                  <c:v>43100</c:v>
                </c:pt>
                <c:pt idx="1202">
                  <c:v>43101</c:v>
                </c:pt>
                <c:pt idx="1203">
                  <c:v>43102</c:v>
                </c:pt>
                <c:pt idx="1204">
                  <c:v>43103</c:v>
                </c:pt>
                <c:pt idx="1205">
                  <c:v>43104</c:v>
                </c:pt>
                <c:pt idx="1206">
                  <c:v>43105</c:v>
                </c:pt>
                <c:pt idx="1207">
                  <c:v>43106</c:v>
                </c:pt>
                <c:pt idx="1208">
                  <c:v>43107</c:v>
                </c:pt>
                <c:pt idx="1209">
                  <c:v>43108</c:v>
                </c:pt>
                <c:pt idx="1210">
                  <c:v>43109</c:v>
                </c:pt>
                <c:pt idx="1211">
                  <c:v>43110</c:v>
                </c:pt>
                <c:pt idx="1212">
                  <c:v>43111</c:v>
                </c:pt>
                <c:pt idx="1213">
                  <c:v>43112</c:v>
                </c:pt>
                <c:pt idx="1214">
                  <c:v>43113</c:v>
                </c:pt>
                <c:pt idx="1215">
                  <c:v>43114</c:v>
                </c:pt>
                <c:pt idx="1216">
                  <c:v>43115</c:v>
                </c:pt>
                <c:pt idx="1217">
                  <c:v>43116</c:v>
                </c:pt>
                <c:pt idx="1218">
                  <c:v>43117</c:v>
                </c:pt>
                <c:pt idx="1219">
                  <c:v>43118</c:v>
                </c:pt>
                <c:pt idx="1220">
                  <c:v>43119</c:v>
                </c:pt>
                <c:pt idx="1221">
                  <c:v>43120</c:v>
                </c:pt>
                <c:pt idx="1222">
                  <c:v>43121</c:v>
                </c:pt>
                <c:pt idx="1223">
                  <c:v>43122</c:v>
                </c:pt>
                <c:pt idx="1224">
                  <c:v>43123</c:v>
                </c:pt>
                <c:pt idx="1225">
                  <c:v>43124</c:v>
                </c:pt>
                <c:pt idx="1226">
                  <c:v>43125</c:v>
                </c:pt>
                <c:pt idx="1227">
                  <c:v>43126</c:v>
                </c:pt>
                <c:pt idx="1228">
                  <c:v>43127</c:v>
                </c:pt>
                <c:pt idx="1229">
                  <c:v>43128</c:v>
                </c:pt>
                <c:pt idx="1230">
                  <c:v>43129</c:v>
                </c:pt>
                <c:pt idx="1231">
                  <c:v>43130</c:v>
                </c:pt>
                <c:pt idx="1232">
                  <c:v>43131</c:v>
                </c:pt>
                <c:pt idx="1233">
                  <c:v>43132</c:v>
                </c:pt>
                <c:pt idx="1234">
                  <c:v>43133</c:v>
                </c:pt>
                <c:pt idx="1235">
                  <c:v>43134</c:v>
                </c:pt>
                <c:pt idx="1236">
                  <c:v>43135</c:v>
                </c:pt>
                <c:pt idx="1237">
                  <c:v>43136</c:v>
                </c:pt>
                <c:pt idx="1238">
                  <c:v>43137</c:v>
                </c:pt>
                <c:pt idx="1239">
                  <c:v>43138</c:v>
                </c:pt>
                <c:pt idx="1240">
                  <c:v>43139</c:v>
                </c:pt>
                <c:pt idx="1241">
                  <c:v>43140</c:v>
                </c:pt>
                <c:pt idx="1242">
                  <c:v>43141</c:v>
                </c:pt>
                <c:pt idx="1243">
                  <c:v>43142</c:v>
                </c:pt>
                <c:pt idx="1244">
                  <c:v>43143</c:v>
                </c:pt>
                <c:pt idx="1245">
                  <c:v>43144</c:v>
                </c:pt>
                <c:pt idx="1246">
                  <c:v>43145</c:v>
                </c:pt>
                <c:pt idx="1247">
                  <c:v>43146</c:v>
                </c:pt>
                <c:pt idx="1248">
                  <c:v>43147</c:v>
                </c:pt>
                <c:pt idx="1249">
                  <c:v>43148</c:v>
                </c:pt>
                <c:pt idx="1250">
                  <c:v>43149</c:v>
                </c:pt>
                <c:pt idx="1251">
                  <c:v>43150</c:v>
                </c:pt>
                <c:pt idx="1252">
                  <c:v>43151</c:v>
                </c:pt>
                <c:pt idx="1253">
                  <c:v>43152</c:v>
                </c:pt>
                <c:pt idx="1254">
                  <c:v>43153</c:v>
                </c:pt>
                <c:pt idx="1255">
                  <c:v>43154</c:v>
                </c:pt>
                <c:pt idx="1256">
                  <c:v>43155</c:v>
                </c:pt>
                <c:pt idx="1257">
                  <c:v>43156</c:v>
                </c:pt>
                <c:pt idx="1258">
                  <c:v>43157</c:v>
                </c:pt>
                <c:pt idx="1259">
                  <c:v>43158</c:v>
                </c:pt>
                <c:pt idx="1260">
                  <c:v>43159</c:v>
                </c:pt>
                <c:pt idx="1261">
                  <c:v>43160</c:v>
                </c:pt>
                <c:pt idx="1262">
                  <c:v>43161</c:v>
                </c:pt>
                <c:pt idx="1263">
                  <c:v>43162</c:v>
                </c:pt>
                <c:pt idx="1264">
                  <c:v>43163</c:v>
                </c:pt>
                <c:pt idx="1265">
                  <c:v>43164</c:v>
                </c:pt>
                <c:pt idx="1266">
                  <c:v>43165</c:v>
                </c:pt>
                <c:pt idx="1267">
                  <c:v>43166</c:v>
                </c:pt>
                <c:pt idx="1268">
                  <c:v>43167</c:v>
                </c:pt>
                <c:pt idx="1269">
                  <c:v>43168</c:v>
                </c:pt>
                <c:pt idx="1270">
                  <c:v>43169</c:v>
                </c:pt>
                <c:pt idx="1271">
                  <c:v>43170</c:v>
                </c:pt>
                <c:pt idx="1272">
                  <c:v>43171</c:v>
                </c:pt>
                <c:pt idx="1273">
                  <c:v>43172</c:v>
                </c:pt>
                <c:pt idx="1274">
                  <c:v>43173</c:v>
                </c:pt>
                <c:pt idx="1275">
                  <c:v>43174</c:v>
                </c:pt>
                <c:pt idx="1276">
                  <c:v>43175</c:v>
                </c:pt>
                <c:pt idx="1277">
                  <c:v>43176</c:v>
                </c:pt>
                <c:pt idx="1278">
                  <c:v>43177</c:v>
                </c:pt>
                <c:pt idx="1279">
                  <c:v>43178</c:v>
                </c:pt>
                <c:pt idx="1280">
                  <c:v>43179</c:v>
                </c:pt>
                <c:pt idx="1281">
                  <c:v>43180</c:v>
                </c:pt>
                <c:pt idx="1282">
                  <c:v>43181</c:v>
                </c:pt>
                <c:pt idx="1283">
                  <c:v>43182</c:v>
                </c:pt>
                <c:pt idx="1284">
                  <c:v>43183</c:v>
                </c:pt>
                <c:pt idx="1285">
                  <c:v>43184</c:v>
                </c:pt>
                <c:pt idx="1286">
                  <c:v>43185</c:v>
                </c:pt>
                <c:pt idx="1287">
                  <c:v>43186</c:v>
                </c:pt>
                <c:pt idx="1288">
                  <c:v>43187</c:v>
                </c:pt>
                <c:pt idx="1289">
                  <c:v>43188</c:v>
                </c:pt>
                <c:pt idx="1290">
                  <c:v>43189</c:v>
                </c:pt>
                <c:pt idx="1291">
                  <c:v>43190</c:v>
                </c:pt>
                <c:pt idx="1292">
                  <c:v>43191</c:v>
                </c:pt>
                <c:pt idx="1293">
                  <c:v>43192</c:v>
                </c:pt>
                <c:pt idx="1294">
                  <c:v>43193</c:v>
                </c:pt>
                <c:pt idx="1295">
                  <c:v>43194</c:v>
                </c:pt>
                <c:pt idx="1296">
                  <c:v>43195</c:v>
                </c:pt>
                <c:pt idx="1297">
                  <c:v>43196</c:v>
                </c:pt>
                <c:pt idx="1298">
                  <c:v>43197</c:v>
                </c:pt>
                <c:pt idx="1299">
                  <c:v>43198</c:v>
                </c:pt>
                <c:pt idx="1300">
                  <c:v>43199</c:v>
                </c:pt>
                <c:pt idx="1301">
                  <c:v>43200</c:v>
                </c:pt>
                <c:pt idx="1302">
                  <c:v>43201</c:v>
                </c:pt>
                <c:pt idx="1303">
                  <c:v>43202</c:v>
                </c:pt>
                <c:pt idx="1304">
                  <c:v>43203</c:v>
                </c:pt>
                <c:pt idx="1305">
                  <c:v>43204</c:v>
                </c:pt>
                <c:pt idx="1306">
                  <c:v>43205</c:v>
                </c:pt>
                <c:pt idx="1307">
                  <c:v>43206</c:v>
                </c:pt>
                <c:pt idx="1308">
                  <c:v>43207</c:v>
                </c:pt>
                <c:pt idx="1309">
                  <c:v>43208</c:v>
                </c:pt>
                <c:pt idx="1310">
                  <c:v>43209</c:v>
                </c:pt>
                <c:pt idx="1311">
                  <c:v>43210</c:v>
                </c:pt>
                <c:pt idx="1312">
                  <c:v>43211</c:v>
                </c:pt>
                <c:pt idx="1313">
                  <c:v>43212</c:v>
                </c:pt>
                <c:pt idx="1314">
                  <c:v>43213</c:v>
                </c:pt>
                <c:pt idx="1315">
                  <c:v>43214</c:v>
                </c:pt>
                <c:pt idx="1316">
                  <c:v>43215</c:v>
                </c:pt>
                <c:pt idx="1317">
                  <c:v>43216</c:v>
                </c:pt>
                <c:pt idx="1318">
                  <c:v>43217</c:v>
                </c:pt>
                <c:pt idx="1319">
                  <c:v>43218</c:v>
                </c:pt>
                <c:pt idx="1320">
                  <c:v>43219</c:v>
                </c:pt>
                <c:pt idx="1321">
                  <c:v>43220</c:v>
                </c:pt>
                <c:pt idx="1322">
                  <c:v>43221</c:v>
                </c:pt>
                <c:pt idx="1323">
                  <c:v>43222</c:v>
                </c:pt>
                <c:pt idx="1324">
                  <c:v>43223</c:v>
                </c:pt>
                <c:pt idx="1325">
                  <c:v>43224</c:v>
                </c:pt>
                <c:pt idx="1326">
                  <c:v>43225</c:v>
                </c:pt>
                <c:pt idx="1327">
                  <c:v>43226</c:v>
                </c:pt>
                <c:pt idx="1328">
                  <c:v>43227</c:v>
                </c:pt>
                <c:pt idx="1329">
                  <c:v>43228</c:v>
                </c:pt>
                <c:pt idx="1330">
                  <c:v>43229</c:v>
                </c:pt>
                <c:pt idx="1331">
                  <c:v>43230</c:v>
                </c:pt>
                <c:pt idx="1332">
                  <c:v>43231</c:v>
                </c:pt>
                <c:pt idx="1333">
                  <c:v>43232</c:v>
                </c:pt>
                <c:pt idx="1334">
                  <c:v>43233</c:v>
                </c:pt>
                <c:pt idx="1335">
                  <c:v>43234</c:v>
                </c:pt>
                <c:pt idx="1336">
                  <c:v>43235</c:v>
                </c:pt>
                <c:pt idx="1337">
                  <c:v>43236</c:v>
                </c:pt>
                <c:pt idx="1338">
                  <c:v>43237</c:v>
                </c:pt>
                <c:pt idx="1339">
                  <c:v>43238</c:v>
                </c:pt>
                <c:pt idx="1340">
                  <c:v>43239</c:v>
                </c:pt>
                <c:pt idx="1341">
                  <c:v>43240</c:v>
                </c:pt>
                <c:pt idx="1342">
                  <c:v>43241</c:v>
                </c:pt>
                <c:pt idx="1343">
                  <c:v>43242</c:v>
                </c:pt>
                <c:pt idx="1344">
                  <c:v>43243</c:v>
                </c:pt>
                <c:pt idx="1345">
                  <c:v>43244</c:v>
                </c:pt>
                <c:pt idx="1346">
                  <c:v>43245</c:v>
                </c:pt>
                <c:pt idx="1347">
                  <c:v>43246</c:v>
                </c:pt>
                <c:pt idx="1348">
                  <c:v>43247</c:v>
                </c:pt>
                <c:pt idx="1349">
                  <c:v>43248</c:v>
                </c:pt>
                <c:pt idx="1350">
                  <c:v>43249</c:v>
                </c:pt>
                <c:pt idx="1351">
                  <c:v>43250</c:v>
                </c:pt>
                <c:pt idx="1352">
                  <c:v>43251</c:v>
                </c:pt>
                <c:pt idx="1353">
                  <c:v>43252</c:v>
                </c:pt>
                <c:pt idx="1354">
                  <c:v>43253</c:v>
                </c:pt>
                <c:pt idx="1355">
                  <c:v>43254</c:v>
                </c:pt>
                <c:pt idx="1356">
                  <c:v>43255</c:v>
                </c:pt>
                <c:pt idx="1357">
                  <c:v>43256</c:v>
                </c:pt>
                <c:pt idx="1358">
                  <c:v>43257</c:v>
                </c:pt>
                <c:pt idx="1359">
                  <c:v>43258</c:v>
                </c:pt>
                <c:pt idx="1360">
                  <c:v>43259</c:v>
                </c:pt>
                <c:pt idx="1361">
                  <c:v>43260</c:v>
                </c:pt>
                <c:pt idx="1362">
                  <c:v>43261</c:v>
                </c:pt>
                <c:pt idx="1363">
                  <c:v>43262</c:v>
                </c:pt>
                <c:pt idx="1364">
                  <c:v>43263</c:v>
                </c:pt>
                <c:pt idx="1365">
                  <c:v>43264</c:v>
                </c:pt>
                <c:pt idx="1366">
                  <c:v>43265</c:v>
                </c:pt>
                <c:pt idx="1367">
                  <c:v>43266</c:v>
                </c:pt>
                <c:pt idx="1368">
                  <c:v>43267</c:v>
                </c:pt>
                <c:pt idx="1369">
                  <c:v>43268</c:v>
                </c:pt>
                <c:pt idx="1370">
                  <c:v>43269</c:v>
                </c:pt>
                <c:pt idx="1371">
                  <c:v>43270</c:v>
                </c:pt>
                <c:pt idx="1372">
                  <c:v>43271</c:v>
                </c:pt>
                <c:pt idx="1373">
                  <c:v>43272</c:v>
                </c:pt>
                <c:pt idx="1374">
                  <c:v>43273</c:v>
                </c:pt>
                <c:pt idx="1375">
                  <c:v>43274</c:v>
                </c:pt>
                <c:pt idx="1376">
                  <c:v>43275</c:v>
                </c:pt>
                <c:pt idx="1377">
                  <c:v>43276</c:v>
                </c:pt>
                <c:pt idx="1378">
                  <c:v>43277</c:v>
                </c:pt>
                <c:pt idx="1379">
                  <c:v>43278</c:v>
                </c:pt>
                <c:pt idx="1380">
                  <c:v>43279</c:v>
                </c:pt>
                <c:pt idx="1381">
                  <c:v>43280</c:v>
                </c:pt>
                <c:pt idx="1382">
                  <c:v>43281</c:v>
                </c:pt>
                <c:pt idx="1383">
                  <c:v>43282</c:v>
                </c:pt>
                <c:pt idx="1384">
                  <c:v>43283</c:v>
                </c:pt>
                <c:pt idx="1385">
                  <c:v>43284</c:v>
                </c:pt>
                <c:pt idx="1386">
                  <c:v>43285</c:v>
                </c:pt>
                <c:pt idx="1387">
                  <c:v>43286</c:v>
                </c:pt>
                <c:pt idx="1388">
                  <c:v>43287</c:v>
                </c:pt>
                <c:pt idx="1389">
                  <c:v>43288</c:v>
                </c:pt>
                <c:pt idx="1390">
                  <c:v>43289</c:v>
                </c:pt>
                <c:pt idx="1391">
                  <c:v>43290</c:v>
                </c:pt>
                <c:pt idx="1392">
                  <c:v>43291</c:v>
                </c:pt>
                <c:pt idx="1393">
                  <c:v>43292</c:v>
                </c:pt>
                <c:pt idx="1394">
                  <c:v>43293</c:v>
                </c:pt>
                <c:pt idx="1395">
                  <c:v>43294</c:v>
                </c:pt>
                <c:pt idx="1396">
                  <c:v>43295</c:v>
                </c:pt>
                <c:pt idx="1397">
                  <c:v>43296</c:v>
                </c:pt>
                <c:pt idx="1398">
                  <c:v>43297</c:v>
                </c:pt>
                <c:pt idx="1399">
                  <c:v>43298</c:v>
                </c:pt>
                <c:pt idx="1400">
                  <c:v>43299</c:v>
                </c:pt>
                <c:pt idx="1401">
                  <c:v>43300</c:v>
                </c:pt>
                <c:pt idx="1402">
                  <c:v>43301</c:v>
                </c:pt>
                <c:pt idx="1403">
                  <c:v>43302</c:v>
                </c:pt>
                <c:pt idx="1404">
                  <c:v>43303</c:v>
                </c:pt>
                <c:pt idx="1405">
                  <c:v>43304</c:v>
                </c:pt>
                <c:pt idx="1406">
                  <c:v>43305</c:v>
                </c:pt>
                <c:pt idx="1407">
                  <c:v>43306</c:v>
                </c:pt>
                <c:pt idx="1408">
                  <c:v>43307</c:v>
                </c:pt>
                <c:pt idx="1409">
                  <c:v>43308</c:v>
                </c:pt>
                <c:pt idx="1410">
                  <c:v>43309</c:v>
                </c:pt>
                <c:pt idx="1411">
                  <c:v>43310</c:v>
                </c:pt>
                <c:pt idx="1412">
                  <c:v>43311</c:v>
                </c:pt>
                <c:pt idx="1413">
                  <c:v>43312</c:v>
                </c:pt>
                <c:pt idx="1414">
                  <c:v>43313</c:v>
                </c:pt>
                <c:pt idx="1415">
                  <c:v>43314</c:v>
                </c:pt>
                <c:pt idx="1416">
                  <c:v>43315</c:v>
                </c:pt>
                <c:pt idx="1417">
                  <c:v>43316</c:v>
                </c:pt>
                <c:pt idx="1418">
                  <c:v>43317</c:v>
                </c:pt>
                <c:pt idx="1419">
                  <c:v>43318</c:v>
                </c:pt>
                <c:pt idx="1420">
                  <c:v>43319</c:v>
                </c:pt>
                <c:pt idx="1421">
                  <c:v>43320</c:v>
                </c:pt>
                <c:pt idx="1422">
                  <c:v>43321</c:v>
                </c:pt>
                <c:pt idx="1423">
                  <c:v>43322</c:v>
                </c:pt>
                <c:pt idx="1424">
                  <c:v>43323</c:v>
                </c:pt>
                <c:pt idx="1425">
                  <c:v>43324</c:v>
                </c:pt>
                <c:pt idx="1426">
                  <c:v>43325</c:v>
                </c:pt>
                <c:pt idx="1427">
                  <c:v>43326</c:v>
                </c:pt>
                <c:pt idx="1428">
                  <c:v>43327</c:v>
                </c:pt>
                <c:pt idx="1429">
                  <c:v>43328</c:v>
                </c:pt>
                <c:pt idx="1430">
                  <c:v>43329</c:v>
                </c:pt>
                <c:pt idx="1431">
                  <c:v>43330</c:v>
                </c:pt>
                <c:pt idx="1432">
                  <c:v>43331</c:v>
                </c:pt>
                <c:pt idx="1433">
                  <c:v>43332</c:v>
                </c:pt>
                <c:pt idx="1434">
                  <c:v>43333</c:v>
                </c:pt>
                <c:pt idx="1435">
                  <c:v>43334</c:v>
                </c:pt>
                <c:pt idx="1436">
                  <c:v>43335</c:v>
                </c:pt>
                <c:pt idx="1437">
                  <c:v>43336</c:v>
                </c:pt>
                <c:pt idx="1438">
                  <c:v>43337</c:v>
                </c:pt>
                <c:pt idx="1439">
                  <c:v>43338</c:v>
                </c:pt>
                <c:pt idx="1440">
                  <c:v>43339</c:v>
                </c:pt>
                <c:pt idx="1441">
                  <c:v>43340</c:v>
                </c:pt>
                <c:pt idx="1442">
                  <c:v>43341</c:v>
                </c:pt>
                <c:pt idx="1443">
                  <c:v>43342</c:v>
                </c:pt>
                <c:pt idx="1444">
                  <c:v>43343</c:v>
                </c:pt>
                <c:pt idx="1445">
                  <c:v>43344</c:v>
                </c:pt>
                <c:pt idx="1446">
                  <c:v>43345</c:v>
                </c:pt>
                <c:pt idx="1447">
                  <c:v>43346</c:v>
                </c:pt>
                <c:pt idx="1448">
                  <c:v>43347</c:v>
                </c:pt>
                <c:pt idx="1449">
                  <c:v>43348</c:v>
                </c:pt>
                <c:pt idx="1450">
                  <c:v>43349</c:v>
                </c:pt>
                <c:pt idx="1451">
                  <c:v>43350</c:v>
                </c:pt>
                <c:pt idx="1452">
                  <c:v>43351</c:v>
                </c:pt>
                <c:pt idx="1453">
                  <c:v>43352</c:v>
                </c:pt>
                <c:pt idx="1454">
                  <c:v>43353</c:v>
                </c:pt>
                <c:pt idx="1455">
                  <c:v>43354</c:v>
                </c:pt>
                <c:pt idx="1456">
                  <c:v>43355</c:v>
                </c:pt>
                <c:pt idx="1457">
                  <c:v>43356</c:v>
                </c:pt>
                <c:pt idx="1458">
                  <c:v>43357</c:v>
                </c:pt>
                <c:pt idx="1459">
                  <c:v>43358</c:v>
                </c:pt>
                <c:pt idx="1460">
                  <c:v>43359</c:v>
                </c:pt>
                <c:pt idx="1461">
                  <c:v>43360</c:v>
                </c:pt>
                <c:pt idx="1462">
                  <c:v>43361</c:v>
                </c:pt>
                <c:pt idx="1463">
                  <c:v>43362</c:v>
                </c:pt>
                <c:pt idx="1464">
                  <c:v>43363</c:v>
                </c:pt>
                <c:pt idx="1465">
                  <c:v>43364</c:v>
                </c:pt>
                <c:pt idx="1466">
                  <c:v>43365</c:v>
                </c:pt>
                <c:pt idx="1467">
                  <c:v>43366</c:v>
                </c:pt>
                <c:pt idx="1468">
                  <c:v>43367</c:v>
                </c:pt>
                <c:pt idx="1469">
                  <c:v>43368</c:v>
                </c:pt>
                <c:pt idx="1470">
                  <c:v>43369</c:v>
                </c:pt>
                <c:pt idx="1471">
                  <c:v>43370</c:v>
                </c:pt>
                <c:pt idx="1472">
                  <c:v>43371</c:v>
                </c:pt>
                <c:pt idx="1473">
                  <c:v>43372</c:v>
                </c:pt>
                <c:pt idx="1474">
                  <c:v>43373</c:v>
                </c:pt>
                <c:pt idx="1475">
                  <c:v>43374</c:v>
                </c:pt>
                <c:pt idx="1476">
                  <c:v>43375</c:v>
                </c:pt>
                <c:pt idx="1477">
                  <c:v>43376</c:v>
                </c:pt>
                <c:pt idx="1478">
                  <c:v>43377</c:v>
                </c:pt>
                <c:pt idx="1479">
                  <c:v>43378</c:v>
                </c:pt>
                <c:pt idx="1480">
                  <c:v>43379</c:v>
                </c:pt>
                <c:pt idx="1481">
                  <c:v>43380</c:v>
                </c:pt>
                <c:pt idx="1482">
                  <c:v>43381</c:v>
                </c:pt>
                <c:pt idx="1483">
                  <c:v>43382</c:v>
                </c:pt>
                <c:pt idx="1484">
                  <c:v>43383</c:v>
                </c:pt>
                <c:pt idx="1485">
                  <c:v>43384</c:v>
                </c:pt>
                <c:pt idx="1486">
                  <c:v>43385</c:v>
                </c:pt>
                <c:pt idx="1487">
                  <c:v>43386</c:v>
                </c:pt>
                <c:pt idx="1488">
                  <c:v>43387</c:v>
                </c:pt>
                <c:pt idx="1489">
                  <c:v>43388</c:v>
                </c:pt>
                <c:pt idx="1490">
                  <c:v>43389</c:v>
                </c:pt>
                <c:pt idx="1491">
                  <c:v>43390</c:v>
                </c:pt>
                <c:pt idx="1492">
                  <c:v>43391</c:v>
                </c:pt>
                <c:pt idx="1493">
                  <c:v>43392</c:v>
                </c:pt>
                <c:pt idx="1494">
                  <c:v>43393</c:v>
                </c:pt>
                <c:pt idx="1495">
                  <c:v>43394</c:v>
                </c:pt>
                <c:pt idx="1496">
                  <c:v>43395</c:v>
                </c:pt>
                <c:pt idx="1497">
                  <c:v>43396</c:v>
                </c:pt>
                <c:pt idx="1498">
                  <c:v>43397</c:v>
                </c:pt>
                <c:pt idx="1499">
                  <c:v>43398</c:v>
                </c:pt>
                <c:pt idx="1500">
                  <c:v>43399</c:v>
                </c:pt>
                <c:pt idx="1501">
                  <c:v>43400</c:v>
                </c:pt>
                <c:pt idx="1502">
                  <c:v>43401</c:v>
                </c:pt>
                <c:pt idx="1503">
                  <c:v>43402</c:v>
                </c:pt>
                <c:pt idx="1504">
                  <c:v>43403</c:v>
                </c:pt>
                <c:pt idx="1505">
                  <c:v>43404</c:v>
                </c:pt>
                <c:pt idx="1506">
                  <c:v>43405</c:v>
                </c:pt>
                <c:pt idx="1507">
                  <c:v>43406</c:v>
                </c:pt>
                <c:pt idx="1508">
                  <c:v>43407</c:v>
                </c:pt>
                <c:pt idx="1509">
                  <c:v>43408</c:v>
                </c:pt>
                <c:pt idx="1510">
                  <c:v>43409</c:v>
                </c:pt>
                <c:pt idx="1511">
                  <c:v>43410</c:v>
                </c:pt>
                <c:pt idx="1512">
                  <c:v>43411</c:v>
                </c:pt>
                <c:pt idx="1513">
                  <c:v>43412</c:v>
                </c:pt>
                <c:pt idx="1514">
                  <c:v>43413</c:v>
                </c:pt>
                <c:pt idx="1515">
                  <c:v>43414</c:v>
                </c:pt>
                <c:pt idx="1516">
                  <c:v>43415</c:v>
                </c:pt>
                <c:pt idx="1517">
                  <c:v>43416</c:v>
                </c:pt>
                <c:pt idx="1518">
                  <c:v>43417</c:v>
                </c:pt>
                <c:pt idx="1519">
                  <c:v>43418</c:v>
                </c:pt>
                <c:pt idx="1520">
                  <c:v>43419</c:v>
                </c:pt>
                <c:pt idx="1521">
                  <c:v>43420</c:v>
                </c:pt>
                <c:pt idx="1522">
                  <c:v>43421</c:v>
                </c:pt>
                <c:pt idx="1523">
                  <c:v>43422</c:v>
                </c:pt>
                <c:pt idx="1524">
                  <c:v>43423</c:v>
                </c:pt>
                <c:pt idx="1525">
                  <c:v>43424</c:v>
                </c:pt>
                <c:pt idx="1526">
                  <c:v>43425</c:v>
                </c:pt>
                <c:pt idx="1527">
                  <c:v>43426</c:v>
                </c:pt>
                <c:pt idx="1528">
                  <c:v>43427</c:v>
                </c:pt>
                <c:pt idx="1529">
                  <c:v>43428</c:v>
                </c:pt>
                <c:pt idx="1530">
                  <c:v>43429</c:v>
                </c:pt>
                <c:pt idx="1531">
                  <c:v>43430</c:v>
                </c:pt>
                <c:pt idx="1532">
                  <c:v>43431</c:v>
                </c:pt>
                <c:pt idx="1533">
                  <c:v>43432</c:v>
                </c:pt>
                <c:pt idx="1534">
                  <c:v>43433</c:v>
                </c:pt>
                <c:pt idx="1535">
                  <c:v>43434</c:v>
                </c:pt>
                <c:pt idx="1536">
                  <c:v>43435</c:v>
                </c:pt>
                <c:pt idx="1537">
                  <c:v>43436</c:v>
                </c:pt>
                <c:pt idx="1538">
                  <c:v>43437</c:v>
                </c:pt>
                <c:pt idx="1539">
                  <c:v>43438</c:v>
                </c:pt>
                <c:pt idx="1540">
                  <c:v>43439</c:v>
                </c:pt>
                <c:pt idx="1541">
                  <c:v>43440</c:v>
                </c:pt>
                <c:pt idx="1542">
                  <c:v>43441</c:v>
                </c:pt>
                <c:pt idx="1543">
                  <c:v>43442</c:v>
                </c:pt>
                <c:pt idx="1544">
                  <c:v>43443</c:v>
                </c:pt>
                <c:pt idx="1545">
                  <c:v>43444</c:v>
                </c:pt>
                <c:pt idx="1546">
                  <c:v>43445</c:v>
                </c:pt>
                <c:pt idx="1547">
                  <c:v>43446</c:v>
                </c:pt>
                <c:pt idx="1548">
                  <c:v>43447</c:v>
                </c:pt>
                <c:pt idx="1549">
                  <c:v>43448</c:v>
                </c:pt>
                <c:pt idx="1550">
                  <c:v>43449</c:v>
                </c:pt>
                <c:pt idx="1551">
                  <c:v>43450</c:v>
                </c:pt>
                <c:pt idx="1552">
                  <c:v>43451</c:v>
                </c:pt>
                <c:pt idx="1553">
                  <c:v>43452</c:v>
                </c:pt>
                <c:pt idx="1554">
                  <c:v>43453</c:v>
                </c:pt>
                <c:pt idx="1555">
                  <c:v>43454</c:v>
                </c:pt>
                <c:pt idx="1556">
                  <c:v>43455</c:v>
                </c:pt>
                <c:pt idx="1557">
                  <c:v>43456</c:v>
                </c:pt>
                <c:pt idx="1558">
                  <c:v>43457</c:v>
                </c:pt>
                <c:pt idx="1559">
                  <c:v>43458</c:v>
                </c:pt>
                <c:pt idx="1560">
                  <c:v>43459</c:v>
                </c:pt>
                <c:pt idx="1561">
                  <c:v>43460</c:v>
                </c:pt>
                <c:pt idx="1562">
                  <c:v>43461</c:v>
                </c:pt>
                <c:pt idx="1563">
                  <c:v>43462</c:v>
                </c:pt>
                <c:pt idx="1564">
                  <c:v>43463</c:v>
                </c:pt>
                <c:pt idx="1565">
                  <c:v>43464</c:v>
                </c:pt>
                <c:pt idx="1566">
                  <c:v>43465</c:v>
                </c:pt>
                <c:pt idx="1567">
                  <c:v>43466</c:v>
                </c:pt>
                <c:pt idx="1568">
                  <c:v>43467</c:v>
                </c:pt>
                <c:pt idx="1569">
                  <c:v>43468</c:v>
                </c:pt>
                <c:pt idx="1570">
                  <c:v>43469</c:v>
                </c:pt>
                <c:pt idx="1571">
                  <c:v>43470</c:v>
                </c:pt>
                <c:pt idx="1572">
                  <c:v>43471</c:v>
                </c:pt>
                <c:pt idx="1573">
                  <c:v>43472</c:v>
                </c:pt>
                <c:pt idx="1574">
                  <c:v>43473</c:v>
                </c:pt>
                <c:pt idx="1575">
                  <c:v>43474</c:v>
                </c:pt>
                <c:pt idx="1576">
                  <c:v>43475</c:v>
                </c:pt>
                <c:pt idx="1577">
                  <c:v>43476</c:v>
                </c:pt>
                <c:pt idx="1578">
                  <c:v>43477</c:v>
                </c:pt>
                <c:pt idx="1579">
                  <c:v>43478</c:v>
                </c:pt>
                <c:pt idx="1580">
                  <c:v>43479</c:v>
                </c:pt>
                <c:pt idx="1581">
                  <c:v>43480</c:v>
                </c:pt>
                <c:pt idx="1582">
                  <c:v>43481</c:v>
                </c:pt>
                <c:pt idx="1583">
                  <c:v>43482</c:v>
                </c:pt>
                <c:pt idx="1584">
                  <c:v>43483</c:v>
                </c:pt>
                <c:pt idx="1585">
                  <c:v>43484</c:v>
                </c:pt>
                <c:pt idx="1586">
                  <c:v>43485</c:v>
                </c:pt>
                <c:pt idx="1587">
                  <c:v>43486</c:v>
                </c:pt>
                <c:pt idx="1588">
                  <c:v>43487</c:v>
                </c:pt>
                <c:pt idx="1589">
                  <c:v>43488</c:v>
                </c:pt>
                <c:pt idx="1590">
                  <c:v>43489</c:v>
                </c:pt>
                <c:pt idx="1591">
                  <c:v>43490</c:v>
                </c:pt>
                <c:pt idx="1592">
                  <c:v>43491</c:v>
                </c:pt>
                <c:pt idx="1593">
                  <c:v>43492</c:v>
                </c:pt>
                <c:pt idx="1594">
                  <c:v>43493</c:v>
                </c:pt>
                <c:pt idx="1595">
                  <c:v>43494</c:v>
                </c:pt>
                <c:pt idx="1596">
                  <c:v>43495</c:v>
                </c:pt>
                <c:pt idx="1597">
                  <c:v>43496</c:v>
                </c:pt>
                <c:pt idx="1598">
                  <c:v>43497</c:v>
                </c:pt>
                <c:pt idx="1599">
                  <c:v>43498</c:v>
                </c:pt>
                <c:pt idx="1600">
                  <c:v>43499</c:v>
                </c:pt>
                <c:pt idx="1601">
                  <c:v>43500</c:v>
                </c:pt>
                <c:pt idx="1602">
                  <c:v>43501</c:v>
                </c:pt>
                <c:pt idx="1603">
                  <c:v>43502</c:v>
                </c:pt>
                <c:pt idx="1604">
                  <c:v>43503</c:v>
                </c:pt>
                <c:pt idx="1605">
                  <c:v>43504</c:v>
                </c:pt>
                <c:pt idx="1606">
                  <c:v>43505</c:v>
                </c:pt>
                <c:pt idx="1607">
                  <c:v>43506</c:v>
                </c:pt>
                <c:pt idx="1608">
                  <c:v>43507</c:v>
                </c:pt>
                <c:pt idx="1609">
                  <c:v>43508</c:v>
                </c:pt>
                <c:pt idx="1610">
                  <c:v>43509</c:v>
                </c:pt>
                <c:pt idx="1611">
                  <c:v>43510</c:v>
                </c:pt>
                <c:pt idx="1612">
                  <c:v>43511</c:v>
                </c:pt>
                <c:pt idx="1613">
                  <c:v>43512</c:v>
                </c:pt>
                <c:pt idx="1614">
                  <c:v>43513</c:v>
                </c:pt>
                <c:pt idx="1615">
                  <c:v>43514</c:v>
                </c:pt>
                <c:pt idx="1616">
                  <c:v>43515</c:v>
                </c:pt>
                <c:pt idx="1617">
                  <c:v>43516</c:v>
                </c:pt>
                <c:pt idx="1618">
                  <c:v>43517</c:v>
                </c:pt>
                <c:pt idx="1619">
                  <c:v>43518</c:v>
                </c:pt>
                <c:pt idx="1620">
                  <c:v>43519</c:v>
                </c:pt>
                <c:pt idx="1621">
                  <c:v>43520</c:v>
                </c:pt>
                <c:pt idx="1622">
                  <c:v>43521</c:v>
                </c:pt>
                <c:pt idx="1623">
                  <c:v>43522</c:v>
                </c:pt>
                <c:pt idx="1624">
                  <c:v>43523</c:v>
                </c:pt>
                <c:pt idx="1625">
                  <c:v>43524</c:v>
                </c:pt>
                <c:pt idx="1626">
                  <c:v>43525</c:v>
                </c:pt>
                <c:pt idx="1627">
                  <c:v>43526</c:v>
                </c:pt>
                <c:pt idx="1628">
                  <c:v>43527</c:v>
                </c:pt>
                <c:pt idx="1629">
                  <c:v>43528</c:v>
                </c:pt>
                <c:pt idx="1630">
                  <c:v>43529</c:v>
                </c:pt>
                <c:pt idx="1631">
                  <c:v>43530</c:v>
                </c:pt>
                <c:pt idx="1632">
                  <c:v>43531</c:v>
                </c:pt>
                <c:pt idx="1633">
                  <c:v>43532</c:v>
                </c:pt>
                <c:pt idx="1634">
                  <c:v>43533</c:v>
                </c:pt>
                <c:pt idx="1635">
                  <c:v>43534</c:v>
                </c:pt>
                <c:pt idx="1636">
                  <c:v>43535</c:v>
                </c:pt>
                <c:pt idx="1637">
                  <c:v>43536</c:v>
                </c:pt>
                <c:pt idx="1638">
                  <c:v>43537</c:v>
                </c:pt>
                <c:pt idx="1639">
                  <c:v>43538</c:v>
                </c:pt>
                <c:pt idx="1640">
                  <c:v>43539</c:v>
                </c:pt>
                <c:pt idx="1641">
                  <c:v>43540</c:v>
                </c:pt>
                <c:pt idx="1642">
                  <c:v>43541</c:v>
                </c:pt>
                <c:pt idx="1643">
                  <c:v>43542</c:v>
                </c:pt>
                <c:pt idx="1644">
                  <c:v>43543</c:v>
                </c:pt>
                <c:pt idx="1645">
                  <c:v>43544</c:v>
                </c:pt>
                <c:pt idx="1646">
                  <c:v>43545</c:v>
                </c:pt>
                <c:pt idx="1647">
                  <c:v>43546</c:v>
                </c:pt>
                <c:pt idx="1648">
                  <c:v>43547</c:v>
                </c:pt>
                <c:pt idx="1649">
                  <c:v>43548</c:v>
                </c:pt>
                <c:pt idx="1650">
                  <c:v>43549</c:v>
                </c:pt>
                <c:pt idx="1651">
                  <c:v>43550</c:v>
                </c:pt>
                <c:pt idx="1652">
                  <c:v>43551</c:v>
                </c:pt>
                <c:pt idx="1653">
                  <c:v>43552</c:v>
                </c:pt>
                <c:pt idx="1654">
                  <c:v>43553</c:v>
                </c:pt>
                <c:pt idx="1655">
                  <c:v>43554</c:v>
                </c:pt>
                <c:pt idx="1656">
                  <c:v>43555</c:v>
                </c:pt>
                <c:pt idx="1657">
                  <c:v>43556</c:v>
                </c:pt>
                <c:pt idx="1658">
                  <c:v>43557</c:v>
                </c:pt>
                <c:pt idx="1659">
                  <c:v>43558</c:v>
                </c:pt>
                <c:pt idx="1660">
                  <c:v>43559</c:v>
                </c:pt>
                <c:pt idx="1661">
                  <c:v>43560</c:v>
                </c:pt>
                <c:pt idx="1662">
                  <c:v>43561</c:v>
                </c:pt>
                <c:pt idx="1663">
                  <c:v>43562</c:v>
                </c:pt>
                <c:pt idx="1664">
                  <c:v>43563</c:v>
                </c:pt>
                <c:pt idx="1665">
                  <c:v>43564</c:v>
                </c:pt>
                <c:pt idx="1666">
                  <c:v>43565</c:v>
                </c:pt>
                <c:pt idx="1667">
                  <c:v>43566</c:v>
                </c:pt>
                <c:pt idx="1668">
                  <c:v>43567</c:v>
                </c:pt>
                <c:pt idx="1669">
                  <c:v>43568</c:v>
                </c:pt>
                <c:pt idx="1670">
                  <c:v>43569</c:v>
                </c:pt>
                <c:pt idx="1671">
                  <c:v>43570</c:v>
                </c:pt>
                <c:pt idx="1672">
                  <c:v>43571</c:v>
                </c:pt>
                <c:pt idx="1673">
                  <c:v>43572</c:v>
                </c:pt>
                <c:pt idx="1674">
                  <c:v>43573</c:v>
                </c:pt>
                <c:pt idx="1675">
                  <c:v>43574</c:v>
                </c:pt>
                <c:pt idx="1676">
                  <c:v>43575</c:v>
                </c:pt>
                <c:pt idx="1677">
                  <c:v>43576</c:v>
                </c:pt>
                <c:pt idx="1678">
                  <c:v>43577</c:v>
                </c:pt>
                <c:pt idx="1679">
                  <c:v>43578</c:v>
                </c:pt>
                <c:pt idx="1680">
                  <c:v>43579</c:v>
                </c:pt>
                <c:pt idx="1681">
                  <c:v>43580</c:v>
                </c:pt>
                <c:pt idx="1682">
                  <c:v>43581</c:v>
                </c:pt>
                <c:pt idx="1683">
                  <c:v>43582</c:v>
                </c:pt>
                <c:pt idx="1684">
                  <c:v>43583</c:v>
                </c:pt>
                <c:pt idx="1685">
                  <c:v>43584</c:v>
                </c:pt>
                <c:pt idx="1686">
                  <c:v>43585</c:v>
                </c:pt>
                <c:pt idx="1687">
                  <c:v>43586</c:v>
                </c:pt>
                <c:pt idx="1688">
                  <c:v>43587</c:v>
                </c:pt>
                <c:pt idx="1689">
                  <c:v>43588</c:v>
                </c:pt>
                <c:pt idx="1690">
                  <c:v>43589</c:v>
                </c:pt>
                <c:pt idx="1691">
                  <c:v>43590</c:v>
                </c:pt>
                <c:pt idx="1692">
                  <c:v>43591</c:v>
                </c:pt>
                <c:pt idx="1693">
                  <c:v>43592</c:v>
                </c:pt>
                <c:pt idx="1694">
                  <c:v>43593</c:v>
                </c:pt>
                <c:pt idx="1695">
                  <c:v>43594</c:v>
                </c:pt>
                <c:pt idx="1696">
                  <c:v>43595</c:v>
                </c:pt>
                <c:pt idx="1697">
                  <c:v>43596</c:v>
                </c:pt>
                <c:pt idx="1698">
                  <c:v>43597</c:v>
                </c:pt>
                <c:pt idx="1699">
                  <c:v>43598</c:v>
                </c:pt>
                <c:pt idx="1700">
                  <c:v>43599</c:v>
                </c:pt>
                <c:pt idx="1701">
                  <c:v>43600</c:v>
                </c:pt>
                <c:pt idx="1702">
                  <c:v>43601</c:v>
                </c:pt>
                <c:pt idx="1703">
                  <c:v>43602</c:v>
                </c:pt>
                <c:pt idx="1704">
                  <c:v>43603</c:v>
                </c:pt>
                <c:pt idx="1705">
                  <c:v>43604</c:v>
                </c:pt>
                <c:pt idx="1706">
                  <c:v>43605</c:v>
                </c:pt>
                <c:pt idx="1707">
                  <c:v>43606</c:v>
                </c:pt>
                <c:pt idx="1708">
                  <c:v>43607</c:v>
                </c:pt>
                <c:pt idx="1709">
                  <c:v>43608</c:v>
                </c:pt>
                <c:pt idx="1710">
                  <c:v>43609</c:v>
                </c:pt>
                <c:pt idx="1711">
                  <c:v>43610</c:v>
                </c:pt>
                <c:pt idx="1712">
                  <c:v>43611</c:v>
                </c:pt>
                <c:pt idx="1713">
                  <c:v>43612</c:v>
                </c:pt>
                <c:pt idx="1714">
                  <c:v>43613</c:v>
                </c:pt>
                <c:pt idx="1715">
                  <c:v>43614</c:v>
                </c:pt>
                <c:pt idx="1716">
                  <c:v>43615</c:v>
                </c:pt>
                <c:pt idx="1717">
                  <c:v>43616</c:v>
                </c:pt>
                <c:pt idx="1718">
                  <c:v>43617</c:v>
                </c:pt>
                <c:pt idx="1719">
                  <c:v>43618</c:v>
                </c:pt>
                <c:pt idx="1720">
                  <c:v>43619</c:v>
                </c:pt>
                <c:pt idx="1721">
                  <c:v>43620</c:v>
                </c:pt>
                <c:pt idx="1722">
                  <c:v>43621</c:v>
                </c:pt>
                <c:pt idx="1723">
                  <c:v>43622</c:v>
                </c:pt>
                <c:pt idx="1724">
                  <c:v>43623</c:v>
                </c:pt>
                <c:pt idx="1725">
                  <c:v>43624</c:v>
                </c:pt>
                <c:pt idx="1726">
                  <c:v>43625</c:v>
                </c:pt>
                <c:pt idx="1727">
                  <c:v>43626</c:v>
                </c:pt>
                <c:pt idx="1728">
                  <c:v>43627</c:v>
                </c:pt>
                <c:pt idx="1729">
                  <c:v>43628</c:v>
                </c:pt>
                <c:pt idx="1730">
                  <c:v>43629</c:v>
                </c:pt>
                <c:pt idx="1731">
                  <c:v>43630</c:v>
                </c:pt>
                <c:pt idx="1732">
                  <c:v>43631</c:v>
                </c:pt>
                <c:pt idx="1733">
                  <c:v>43632</c:v>
                </c:pt>
                <c:pt idx="1734">
                  <c:v>43633</c:v>
                </c:pt>
                <c:pt idx="1735">
                  <c:v>43634</c:v>
                </c:pt>
                <c:pt idx="1736">
                  <c:v>43635</c:v>
                </c:pt>
                <c:pt idx="1737">
                  <c:v>43636</c:v>
                </c:pt>
                <c:pt idx="1738">
                  <c:v>43637</c:v>
                </c:pt>
                <c:pt idx="1739">
                  <c:v>43638</c:v>
                </c:pt>
                <c:pt idx="1740">
                  <c:v>43639</c:v>
                </c:pt>
                <c:pt idx="1741">
                  <c:v>43640</c:v>
                </c:pt>
                <c:pt idx="1742">
                  <c:v>43641</c:v>
                </c:pt>
                <c:pt idx="1743">
                  <c:v>43642</c:v>
                </c:pt>
                <c:pt idx="1744">
                  <c:v>43643</c:v>
                </c:pt>
                <c:pt idx="1745">
                  <c:v>43644</c:v>
                </c:pt>
                <c:pt idx="1746">
                  <c:v>43645</c:v>
                </c:pt>
                <c:pt idx="1747">
                  <c:v>43646</c:v>
                </c:pt>
                <c:pt idx="1748">
                  <c:v>43647</c:v>
                </c:pt>
                <c:pt idx="1749">
                  <c:v>43648</c:v>
                </c:pt>
                <c:pt idx="1750">
                  <c:v>43649</c:v>
                </c:pt>
                <c:pt idx="1751">
                  <c:v>43650</c:v>
                </c:pt>
                <c:pt idx="1752">
                  <c:v>43651</c:v>
                </c:pt>
                <c:pt idx="1753">
                  <c:v>43652</c:v>
                </c:pt>
                <c:pt idx="1754">
                  <c:v>43653</c:v>
                </c:pt>
                <c:pt idx="1755">
                  <c:v>43654</c:v>
                </c:pt>
                <c:pt idx="1756">
                  <c:v>43655</c:v>
                </c:pt>
                <c:pt idx="1757">
                  <c:v>43656</c:v>
                </c:pt>
                <c:pt idx="1758">
                  <c:v>43657</c:v>
                </c:pt>
                <c:pt idx="1759">
                  <c:v>43658</c:v>
                </c:pt>
                <c:pt idx="1760">
                  <c:v>43659</c:v>
                </c:pt>
                <c:pt idx="1761">
                  <c:v>43660</c:v>
                </c:pt>
                <c:pt idx="1762">
                  <c:v>43661</c:v>
                </c:pt>
                <c:pt idx="1763">
                  <c:v>43662</c:v>
                </c:pt>
                <c:pt idx="1764">
                  <c:v>43663</c:v>
                </c:pt>
                <c:pt idx="1765">
                  <c:v>43664</c:v>
                </c:pt>
                <c:pt idx="1766">
                  <c:v>43665</c:v>
                </c:pt>
                <c:pt idx="1767">
                  <c:v>43666</c:v>
                </c:pt>
                <c:pt idx="1768">
                  <c:v>43667</c:v>
                </c:pt>
                <c:pt idx="1769">
                  <c:v>43668</c:v>
                </c:pt>
                <c:pt idx="1770">
                  <c:v>43669</c:v>
                </c:pt>
                <c:pt idx="1771">
                  <c:v>43670</c:v>
                </c:pt>
                <c:pt idx="1772">
                  <c:v>43671</c:v>
                </c:pt>
                <c:pt idx="1773">
                  <c:v>43672</c:v>
                </c:pt>
                <c:pt idx="1774">
                  <c:v>43673</c:v>
                </c:pt>
                <c:pt idx="1775">
                  <c:v>43674</c:v>
                </c:pt>
                <c:pt idx="1776">
                  <c:v>43675</c:v>
                </c:pt>
                <c:pt idx="1777">
                  <c:v>43676</c:v>
                </c:pt>
                <c:pt idx="1778">
                  <c:v>43677</c:v>
                </c:pt>
                <c:pt idx="1779">
                  <c:v>43678</c:v>
                </c:pt>
                <c:pt idx="1780">
                  <c:v>43679</c:v>
                </c:pt>
                <c:pt idx="1781">
                  <c:v>43680</c:v>
                </c:pt>
                <c:pt idx="1782">
                  <c:v>43681</c:v>
                </c:pt>
                <c:pt idx="1783">
                  <c:v>43682</c:v>
                </c:pt>
                <c:pt idx="1784">
                  <c:v>43683</c:v>
                </c:pt>
                <c:pt idx="1785">
                  <c:v>43684</c:v>
                </c:pt>
                <c:pt idx="1786">
                  <c:v>43685</c:v>
                </c:pt>
                <c:pt idx="1787">
                  <c:v>43686</c:v>
                </c:pt>
                <c:pt idx="1788">
                  <c:v>43687</c:v>
                </c:pt>
                <c:pt idx="1789">
                  <c:v>43688</c:v>
                </c:pt>
                <c:pt idx="1790">
                  <c:v>43689</c:v>
                </c:pt>
                <c:pt idx="1791">
                  <c:v>43690</c:v>
                </c:pt>
                <c:pt idx="1792">
                  <c:v>43691</c:v>
                </c:pt>
                <c:pt idx="1793">
                  <c:v>43692</c:v>
                </c:pt>
                <c:pt idx="1794">
                  <c:v>43693</c:v>
                </c:pt>
                <c:pt idx="1795">
                  <c:v>43694</c:v>
                </c:pt>
                <c:pt idx="1796">
                  <c:v>43695</c:v>
                </c:pt>
                <c:pt idx="1797">
                  <c:v>43696</c:v>
                </c:pt>
                <c:pt idx="1798">
                  <c:v>43697</c:v>
                </c:pt>
                <c:pt idx="1799">
                  <c:v>43698</c:v>
                </c:pt>
                <c:pt idx="1800">
                  <c:v>43699</c:v>
                </c:pt>
                <c:pt idx="1801">
                  <c:v>43700</c:v>
                </c:pt>
                <c:pt idx="1802">
                  <c:v>43701</c:v>
                </c:pt>
                <c:pt idx="1803">
                  <c:v>43702</c:v>
                </c:pt>
                <c:pt idx="1804">
                  <c:v>43703</c:v>
                </c:pt>
                <c:pt idx="1805">
                  <c:v>43704</c:v>
                </c:pt>
                <c:pt idx="1806">
                  <c:v>43705</c:v>
                </c:pt>
                <c:pt idx="1807">
                  <c:v>43706</c:v>
                </c:pt>
                <c:pt idx="1808">
                  <c:v>43707</c:v>
                </c:pt>
                <c:pt idx="1809">
                  <c:v>43708</c:v>
                </c:pt>
                <c:pt idx="1810">
                  <c:v>43709</c:v>
                </c:pt>
                <c:pt idx="1811">
                  <c:v>43710</c:v>
                </c:pt>
                <c:pt idx="1812">
                  <c:v>43711</c:v>
                </c:pt>
                <c:pt idx="1813">
                  <c:v>43712</c:v>
                </c:pt>
                <c:pt idx="1814">
                  <c:v>43713</c:v>
                </c:pt>
                <c:pt idx="1815">
                  <c:v>43714</c:v>
                </c:pt>
                <c:pt idx="1816">
                  <c:v>43715</c:v>
                </c:pt>
                <c:pt idx="1817">
                  <c:v>43716</c:v>
                </c:pt>
                <c:pt idx="1818">
                  <c:v>43717</c:v>
                </c:pt>
                <c:pt idx="1819">
                  <c:v>43718</c:v>
                </c:pt>
                <c:pt idx="1820">
                  <c:v>43719</c:v>
                </c:pt>
                <c:pt idx="1821">
                  <c:v>43720</c:v>
                </c:pt>
                <c:pt idx="1822">
                  <c:v>43721</c:v>
                </c:pt>
                <c:pt idx="1823">
                  <c:v>43722</c:v>
                </c:pt>
                <c:pt idx="1824">
                  <c:v>43723</c:v>
                </c:pt>
                <c:pt idx="1825">
                  <c:v>43724</c:v>
                </c:pt>
                <c:pt idx="1826">
                  <c:v>43725</c:v>
                </c:pt>
                <c:pt idx="1827">
                  <c:v>43726</c:v>
                </c:pt>
                <c:pt idx="1828">
                  <c:v>43727</c:v>
                </c:pt>
                <c:pt idx="1829">
                  <c:v>43728</c:v>
                </c:pt>
                <c:pt idx="1830">
                  <c:v>43729</c:v>
                </c:pt>
                <c:pt idx="1831">
                  <c:v>43730</c:v>
                </c:pt>
                <c:pt idx="1832">
                  <c:v>43731</c:v>
                </c:pt>
                <c:pt idx="1833">
                  <c:v>43732</c:v>
                </c:pt>
                <c:pt idx="1834">
                  <c:v>43733</c:v>
                </c:pt>
                <c:pt idx="1835">
                  <c:v>43734</c:v>
                </c:pt>
                <c:pt idx="1836">
                  <c:v>43735</c:v>
                </c:pt>
                <c:pt idx="1837">
                  <c:v>43736</c:v>
                </c:pt>
                <c:pt idx="1838">
                  <c:v>43737</c:v>
                </c:pt>
                <c:pt idx="1839">
                  <c:v>43738</c:v>
                </c:pt>
                <c:pt idx="1840">
                  <c:v>43739</c:v>
                </c:pt>
                <c:pt idx="1841">
                  <c:v>43740</c:v>
                </c:pt>
                <c:pt idx="1842">
                  <c:v>43741</c:v>
                </c:pt>
                <c:pt idx="1843">
                  <c:v>43742</c:v>
                </c:pt>
                <c:pt idx="1844">
                  <c:v>43743</c:v>
                </c:pt>
                <c:pt idx="1845">
                  <c:v>43744</c:v>
                </c:pt>
                <c:pt idx="1846">
                  <c:v>43745</c:v>
                </c:pt>
                <c:pt idx="1847">
                  <c:v>43746</c:v>
                </c:pt>
                <c:pt idx="1848">
                  <c:v>43747</c:v>
                </c:pt>
                <c:pt idx="1849">
                  <c:v>43748</c:v>
                </c:pt>
                <c:pt idx="1850">
                  <c:v>43749</c:v>
                </c:pt>
                <c:pt idx="1851">
                  <c:v>43750</c:v>
                </c:pt>
                <c:pt idx="1852">
                  <c:v>43751</c:v>
                </c:pt>
                <c:pt idx="1853">
                  <c:v>43752</c:v>
                </c:pt>
                <c:pt idx="1854">
                  <c:v>43753</c:v>
                </c:pt>
                <c:pt idx="1855">
                  <c:v>43754</c:v>
                </c:pt>
                <c:pt idx="1856">
                  <c:v>43755</c:v>
                </c:pt>
                <c:pt idx="1857">
                  <c:v>43756</c:v>
                </c:pt>
                <c:pt idx="1858">
                  <c:v>43757</c:v>
                </c:pt>
                <c:pt idx="1859">
                  <c:v>43758</c:v>
                </c:pt>
                <c:pt idx="1860">
                  <c:v>43759</c:v>
                </c:pt>
                <c:pt idx="1861">
                  <c:v>43760</c:v>
                </c:pt>
                <c:pt idx="1862">
                  <c:v>43761</c:v>
                </c:pt>
                <c:pt idx="1863">
                  <c:v>43762</c:v>
                </c:pt>
                <c:pt idx="1864">
                  <c:v>43763</c:v>
                </c:pt>
                <c:pt idx="1865">
                  <c:v>43764</c:v>
                </c:pt>
                <c:pt idx="1866">
                  <c:v>43765</c:v>
                </c:pt>
                <c:pt idx="1867">
                  <c:v>43766</c:v>
                </c:pt>
                <c:pt idx="1868">
                  <c:v>43767</c:v>
                </c:pt>
                <c:pt idx="1869">
                  <c:v>43768</c:v>
                </c:pt>
                <c:pt idx="1870">
                  <c:v>43769</c:v>
                </c:pt>
                <c:pt idx="1871">
                  <c:v>43770</c:v>
                </c:pt>
                <c:pt idx="1872">
                  <c:v>43771</c:v>
                </c:pt>
                <c:pt idx="1873">
                  <c:v>43772</c:v>
                </c:pt>
                <c:pt idx="1874">
                  <c:v>43773</c:v>
                </c:pt>
                <c:pt idx="1875">
                  <c:v>43774</c:v>
                </c:pt>
                <c:pt idx="1876">
                  <c:v>43775</c:v>
                </c:pt>
                <c:pt idx="1877">
                  <c:v>43776</c:v>
                </c:pt>
                <c:pt idx="1878">
                  <c:v>43777</c:v>
                </c:pt>
                <c:pt idx="1879">
                  <c:v>43778</c:v>
                </c:pt>
                <c:pt idx="1880">
                  <c:v>43779</c:v>
                </c:pt>
                <c:pt idx="1881">
                  <c:v>43780</c:v>
                </c:pt>
                <c:pt idx="1882">
                  <c:v>43781</c:v>
                </c:pt>
                <c:pt idx="1883">
                  <c:v>43782</c:v>
                </c:pt>
                <c:pt idx="1884">
                  <c:v>43783</c:v>
                </c:pt>
                <c:pt idx="1885">
                  <c:v>43784</c:v>
                </c:pt>
                <c:pt idx="1886">
                  <c:v>43785</c:v>
                </c:pt>
                <c:pt idx="1887">
                  <c:v>43786</c:v>
                </c:pt>
                <c:pt idx="1888">
                  <c:v>43787</c:v>
                </c:pt>
                <c:pt idx="1889">
                  <c:v>43788</c:v>
                </c:pt>
                <c:pt idx="1890">
                  <c:v>43789</c:v>
                </c:pt>
                <c:pt idx="1891">
                  <c:v>43790</c:v>
                </c:pt>
                <c:pt idx="1892">
                  <c:v>43791</c:v>
                </c:pt>
                <c:pt idx="1893">
                  <c:v>43792</c:v>
                </c:pt>
                <c:pt idx="1894">
                  <c:v>43793</c:v>
                </c:pt>
                <c:pt idx="1895">
                  <c:v>43794</c:v>
                </c:pt>
                <c:pt idx="1896">
                  <c:v>43795</c:v>
                </c:pt>
                <c:pt idx="1897">
                  <c:v>43796</c:v>
                </c:pt>
                <c:pt idx="1898">
                  <c:v>43797</c:v>
                </c:pt>
                <c:pt idx="1899">
                  <c:v>43798</c:v>
                </c:pt>
                <c:pt idx="1900">
                  <c:v>43799</c:v>
                </c:pt>
                <c:pt idx="1901">
                  <c:v>43800</c:v>
                </c:pt>
                <c:pt idx="1902">
                  <c:v>43801</c:v>
                </c:pt>
                <c:pt idx="1903">
                  <c:v>43802</c:v>
                </c:pt>
                <c:pt idx="1904">
                  <c:v>43803</c:v>
                </c:pt>
                <c:pt idx="1905">
                  <c:v>43804</c:v>
                </c:pt>
                <c:pt idx="1906">
                  <c:v>43805</c:v>
                </c:pt>
                <c:pt idx="1907">
                  <c:v>43806</c:v>
                </c:pt>
                <c:pt idx="1908">
                  <c:v>43807</c:v>
                </c:pt>
                <c:pt idx="1909">
                  <c:v>43808</c:v>
                </c:pt>
                <c:pt idx="1910">
                  <c:v>43809</c:v>
                </c:pt>
                <c:pt idx="1911">
                  <c:v>43810</c:v>
                </c:pt>
                <c:pt idx="1912">
                  <c:v>43811</c:v>
                </c:pt>
                <c:pt idx="1913">
                  <c:v>43812</c:v>
                </c:pt>
                <c:pt idx="1914">
                  <c:v>43813</c:v>
                </c:pt>
                <c:pt idx="1915">
                  <c:v>43814</c:v>
                </c:pt>
                <c:pt idx="1916">
                  <c:v>43815</c:v>
                </c:pt>
                <c:pt idx="1917">
                  <c:v>43816</c:v>
                </c:pt>
                <c:pt idx="1918">
                  <c:v>43817</c:v>
                </c:pt>
                <c:pt idx="1919">
                  <c:v>43818</c:v>
                </c:pt>
                <c:pt idx="1920">
                  <c:v>43819</c:v>
                </c:pt>
                <c:pt idx="1921">
                  <c:v>43820</c:v>
                </c:pt>
                <c:pt idx="1922">
                  <c:v>43821</c:v>
                </c:pt>
                <c:pt idx="1923">
                  <c:v>43822</c:v>
                </c:pt>
                <c:pt idx="1924">
                  <c:v>43823</c:v>
                </c:pt>
                <c:pt idx="1925">
                  <c:v>43824</c:v>
                </c:pt>
                <c:pt idx="1926">
                  <c:v>43825</c:v>
                </c:pt>
                <c:pt idx="1927">
                  <c:v>43826</c:v>
                </c:pt>
                <c:pt idx="1928">
                  <c:v>43827</c:v>
                </c:pt>
                <c:pt idx="1929">
                  <c:v>43828</c:v>
                </c:pt>
                <c:pt idx="1930">
                  <c:v>43829</c:v>
                </c:pt>
                <c:pt idx="1931">
                  <c:v>43830</c:v>
                </c:pt>
                <c:pt idx="1932">
                  <c:v>43831</c:v>
                </c:pt>
                <c:pt idx="1933">
                  <c:v>43832</c:v>
                </c:pt>
                <c:pt idx="1934">
                  <c:v>43833</c:v>
                </c:pt>
                <c:pt idx="1935">
                  <c:v>43834</c:v>
                </c:pt>
                <c:pt idx="1936">
                  <c:v>43835</c:v>
                </c:pt>
                <c:pt idx="1937">
                  <c:v>43836</c:v>
                </c:pt>
                <c:pt idx="1938">
                  <c:v>43837</c:v>
                </c:pt>
                <c:pt idx="1939">
                  <c:v>43838</c:v>
                </c:pt>
                <c:pt idx="1940">
                  <c:v>43839</c:v>
                </c:pt>
                <c:pt idx="1941">
                  <c:v>43840</c:v>
                </c:pt>
                <c:pt idx="1942">
                  <c:v>43841</c:v>
                </c:pt>
                <c:pt idx="1943">
                  <c:v>43842</c:v>
                </c:pt>
                <c:pt idx="1944">
                  <c:v>43843</c:v>
                </c:pt>
                <c:pt idx="1945">
                  <c:v>43844</c:v>
                </c:pt>
                <c:pt idx="1946">
                  <c:v>43845</c:v>
                </c:pt>
                <c:pt idx="1947">
                  <c:v>43846</c:v>
                </c:pt>
                <c:pt idx="1948">
                  <c:v>43847</c:v>
                </c:pt>
                <c:pt idx="1949">
                  <c:v>43848</c:v>
                </c:pt>
                <c:pt idx="1950">
                  <c:v>43849</c:v>
                </c:pt>
                <c:pt idx="1951">
                  <c:v>43850</c:v>
                </c:pt>
                <c:pt idx="1952">
                  <c:v>43851</c:v>
                </c:pt>
                <c:pt idx="1953">
                  <c:v>43852</c:v>
                </c:pt>
                <c:pt idx="1954">
                  <c:v>43853</c:v>
                </c:pt>
                <c:pt idx="1955">
                  <c:v>43854</c:v>
                </c:pt>
                <c:pt idx="1956">
                  <c:v>43855</c:v>
                </c:pt>
                <c:pt idx="1957">
                  <c:v>43856</c:v>
                </c:pt>
                <c:pt idx="1958">
                  <c:v>43857</c:v>
                </c:pt>
                <c:pt idx="1959">
                  <c:v>43858</c:v>
                </c:pt>
                <c:pt idx="1960">
                  <c:v>43859</c:v>
                </c:pt>
                <c:pt idx="1961">
                  <c:v>43860</c:v>
                </c:pt>
                <c:pt idx="1962">
                  <c:v>43861</c:v>
                </c:pt>
                <c:pt idx="1963">
                  <c:v>43862</c:v>
                </c:pt>
                <c:pt idx="1964">
                  <c:v>43863</c:v>
                </c:pt>
                <c:pt idx="1965">
                  <c:v>43864</c:v>
                </c:pt>
                <c:pt idx="1966">
                  <c:v>43865</c:v>
                </c:pt>
                <c:pt idx="1967">
                  <c:v>43866</c:v>
                </c:pt>
                <c:pt idx="1968">
                  <c:v>43867</c:v>
                </c:pt>
                <c:pt idx="1969">
                  <c:v>43868</c:v>
                </c:pt>
                <c:pt idx="1970">
                  <c:v>43869</c:v>
                </c:pt>
                <c:pt idx="1971">
                  <c:v>43870</c:v>
                </c:pt>
                <c:pt idx="1972">
                  <c:v>43871</c:v>
                </c:pt>
                <c:pt idx="1973">
                  <c:v>43872</c:v>
                </c:pt>
                <c:pt idx="1974">
                  <c:v>43873</c:v>
                </c:pt>
                <c:pt idx="1975">
                  <c:v>43874</c:v>
                </c:pt>
                <c:pt idx="1976">
                  <c:v>43875</c:v>
                </c:pt>
                <c:pt idx="1977">
                  <c:v>43876</c:v>
                </c:pt>
                <c:pt idx="1978">
                  <c:v>43877</c:v>
                </c:pt>
                <c:pt idx="1979">
                  <c:v>43878</c:v>
                </c:pt>
                <c:pt idx="1980">
                  <c:v>43879</c:v>
                </c:pt>
                <c:pt idx="1981">
                  <c:v>43880</c:v>
                </c:pt>
                <c:pt idx="1982">
                  <c:v>43881</c:v>
                </c:pt>
                <c:pt idx="1983">
                  <c:v>43882</c:v>
                </c:pt>
                <c:pt idx="1984">
                  <c:v>43883</c:v>
                </c:pt>
                <c:pt idx="1985">
                  <c:v>43884</c:v>
                </c:pt>
                <c:pt idx="1986">
                  <c:v>43885</c:v>
                </c:pt>
                <c:pt idx="1987">
                  <c:v>43886</c:v>
                </c:pt>
                <c:pt idx="1988">
                  <c:v>43887</c:v>
                </c:pt>
                <c:pt idx="1989">
                  <c:v>43888</c:v>
                </c:pt>
                <c:pt idx="1990">
                  <c:v>43889</c:v>
                </c:pt>
                <c:pt idx="1991">
                  <c:v>43890</c:v>
                </c:pt>
                <c:pt idx="1992">
                  <c:v>43891</c:v>
                </c:pt>
                <c:pt idx="1993">
                  <c:v>43892</c:v>
                </c:pt>
                <c:pt idx="1994">
                  <c:v>43893</c:v>
                </c:pt>
                <c:pt idx="1995">
                  <c:v>43894</c:v>
                </c:pt>
                <c:pt idx="1996">
                  <c:v>43895</c:v>
                </c:pt>
                <c:pt idx="1997">
                  <c:v>43896</c:v>
                </c:pt>
                <c:pt idx="1998">
                  <c:v>43897</c:v>
                </c:pt>
                <c:pt idx="1999">
                  <c:v>43898</c:v>
                </c:pt>
                <c:pt idx="2000">
                  <c:v>43899</c:v>
                </c:pt>
                <c:pt idx="2001">
                  <c:v>43900</c:v>
                </c:pt>
                <c:pt idx="2002">
                  <c:v>43901</c:v>
                </c:pt>
                <c:pt idx="2003">
                  <c:v>43902</c:v>
                </c:pt>
                <c:pt idx="2004">
                  <c:v>43903</c:v>
                </c:pt>
                <c:pt idx="2005">
                  <c:v>43904</c:v>
                </c:pt>
                <c:pt idx="2006">
                  <c:v>43905</c:v>
                </c:pt>
                <c:pt idx="2007">
                  <c:v>43906</c:v>
                </c:pt>
                <c:pt idx="2008">
                  <c:v>43907</c:v>
                </c:pt>
                <c:pt idx="2009">
                  <c:v>43908</c:v>
                </c:pt>
                <c:pt idx="2010">
                  <c:v>43909</c:v>
                </c:pt>
                <c:pt idx="2011">
                  <c:v>43910</c:v>
                </c:pt>
                <c:pt idx="2012">
                  <c:v>43911</c:v>
                </c:pt>
                <c:pt idx="2013">
                  <c:v>43912</c:v>
                </c:pt>
                <c:pt idx="2014">
                  <c:v>43913</c:v>
                </c:pt>
                <c:pt idx="2015">
                  <c:v>43914</c:v>
                </c:pt>
                <c:pt idx="2016">
                  <c:v>43915</c:v>
                </c:pt>
                <c:pt idx="2017">
                  <c:v>43916</c:v>
                </c:pt>
                <c:pt idx="2018">
                  <c:v>43917</c:v>
                </c:pt>
                <c:pt idx="2019">
                  <c:v>43918</c:v>
                </c:pt>
                <c:pt idx="2020">
                  <c:v>43919</c:v>
                </c:pt>
                <c:pt idx="2021">
                  <c:v>43920</c:v>
                </c:pt>
                <c:pt idx="2022">
                  <c:v>43921</c:v>
                </c:pt>
                <c:pt idx="2023">
                  <c:v>43922</c:v>
                </c:pt>
                <c:pt idx="2024">
                  <c:v>43923</c:v>
                </c:pt>
                <c:pt idx="2025">
                  <c:v>43924</c:v>
                </c:pt>
                <c:pt idx="2026">
                  <c:v>43925</c:v>
                </c:pt>
                <c:pt idx="2027">
                  <c:v>43926</c:v>
                </c:pt>
                <c:pt idx="2028">
                  <c:v>43927</c:v>
                </c:pt>
                <c:pt idx="2029">
                  <c:v>43928</c:v>
                </c:pt>
                <c:pt idx="2030">
                  <c:v>43929</c:v>
                </c:pt>
                <c:pt idx="2031">
                  <c:v>43930</c:v>
                </c:pt>
                <c:pt idx="2032">
                  <c:v>43931</c:v>
                </c:pt>
                <c:pt idx="2033">
                  <c:v>43932</c:v>
                </c:pt>
                <c:pt idx="2034">
                  <c:v>43933</c:v>
                </c:pt>
                <c:pt idx="2035">
                  <c:v>43934</c:v>
                </c:pt>
                <c:pt idx="2036">
                  <c:v>43935</c:v>
                </c:pt>
                <c:pt idx="2037">
                  <c:v>43936</c:v>
                </c:pt>
                <c:pt idx="2038">
                  <c:v>43937</c:v>
                </c:pt>
                <c:pt idx="2039">
                  <c:v>43938</c:v>
                </c:pt>
                <c:pt idx="2040">
                  <c:v>43939</c:v>
                </c:pt>
                <c:pt idx="2041">
                  <c:v>43940</c:v>
                </c:pt>
                <c:pt idx="2042">
                  <c:v>43941</c:v>
                </c:pt>
                <c:pt idx="2043">
                  <c:v>43942</c:v>
                </c:pt>
                <c:pt idx="2044">
                  <c:v>43943</c:v>
                </c:pt>
                <c:pt idx="2045">
                  <c:v>43944</c:v>
                </c:pt>
                <c:pt idx="2046">
                  <c:v>43945</c:v>
                </c:pt>
                <c:pt idx="2047">
                  <c:v>43946</c:v>
                </c:pt>
                <c:pt idx="2048">
                  <c:v>43947</c:v>
                </c:pt>
                <c:pt idx="2049">
                  <c:v>43948</c:v>
                </c:pt>
                <c:pt idx="2050">
                  <c:v>43949</c:v>
                </c:pt>
                <c:pt idx="2051">
                  <c:v>43950</c:v>
                </c:pt>
                <c:pt idx="2052">
                  <c:v>43951</c:v>
                </c:pt>
                <c:pt idx="2053">
                  <c:v>43952</c:v>
                </c:pt>
                <c:pt idx="2054">
                  <c:v>43953</c:v>
                </c:pt>
                <c:pt idx="2055">
                  <c:v>43954</c:v>
                </c:pt>
                <c:pt idx="2056">
                  <c:v>43955</c:v>
                </c:pt>
                <c:pt idx="2057">
                  <c:v>43956</c:v>
                </c:pt>
                <c:pt idx="2058">
                  <c:v>43957</c:v>
                </c:pt>
                <c:pt idx="2059">
                  <c:v>43958</c:v>
                </c:pt>
                <c:pt idx="2060">
                  <c:v>43959</c:v>
                </c:pt>
                <c:pt idx="2061">
                  <c:v>43960</c:v>
                </c:pt>
                <c:pt idx="2062">
                  <c:v>43961</c:v>
                </c:pt>
                <c:pt idx="2063">
                  <c:v>43962</c:v>
                </c:pt>
                <c:pt idx="2064">
                  <c:v>43963</c:v>
                </c:pt>
                <c:pt idx="2065">
                  <c:v>43964</c:v>
                </c:pt>
                <c:pt idx="2066">
                  <c:v>43965</c:v>
                </c:pt>
                <c:pt idx="2067">
                  <c:v>43966</c:v>
                </c:pt>
                <c:pt idx="2068">
                  <c:v>43967</c:v>
                </c:pt>
                <c:pt idx="2069">
                  <c:v>43968</c:v>
                </c:pt>
                <c:pt idx="2070">
                  <c:v>43969</c:v>
                </c:pt>
                <c:pt idx="2071">
                  <c:v>43970</c:v>
                </c:pt>
                <c:pt idx="2072">
                  <c:v>43971</c:v>
                </c:pt>
                <c:pt idx="2073">
                  <c:v>43972</c:v>
                </c:pt>
                <c:pt idx="2074">
                  <c:v>43973</c:v>
                </c:pt>
                <c:pt idx="2075">
                  <c:v>43974</c:v>
                </c:pt>
                <c:pt idx="2076">
                  <c:v>43975</c:v>
                </c:pt>
                <c:pt idx="2077">
                  <c:v>43976</c:v>
                </c:pt>
                <c:pt idx="2078">
                  <c:v>43977</c:v>
                </c:pt>
                <c:pt idx="2079">
                  <c:v>43978</c:v>
                </c:pt>
                <c:pt idx="2080">
                  <c:v>43979</c:v>
                </c:pt>
                <c:pt idx="2081">
                  <c:v>43980</c:v>
                </c:pt>
                <c:pt idx="2082">
                  <c:v>43981</c:v>
                </c:pt>
                <c:pt idx="2083">
                  <c:v>43982</c:v>
                </c:pt>
                <c:pt idx="2084">
                  <c:v>43983</c:v>
                </c:pt>
                <c:pt idx="2085">
                  <c:v>43984</c:v>
                </c:pt>
                <c:pt idx="2086">
                  <c:v>43985</c:v>
                </c:pt>
                <c:pt idx="2087">
                  <c:v>43986</c:v>
                </c:pt>
                <c:pt idx="2088">
                  <c:v>43987</c:v>
                </c:pt>
                <c:pt idx="2089">
                  <c:v>43988</c:v>
                </c:pt>
                <c:pt idx="2090">
                  <c:v>43989</c:v>
                </c:pt>
                <c:pt idx="2091">
                  <c:v>43990</c:v>
                </c:pt>
                <c:pt idx="2092">
                  <c:v>43991</c:v>
                </c:pt>
                <c:pt idx="2093">
                  <c:v>43992</c:v>
                </c:pt>
                <c:pt idx="2094">
                  <c:v>43993</c:v>
                </c:pt>
                <c:pt idx="2095">
                  <c:v>43994</c:v>
                </c:pt>
                <c:pt idx="2096">
                  <c:v>43995</c:v>
                </c:pt>
                <c:pt idx="2097">
                  <c:v>43996</c:v>
                </c:pt>
                <c:pt idx="2098">
                  <c:v>43997</c:v>
                </c:pt>
                <c:pt idx="2099">
                  <c:v>43998</c:v>
                </c:pt>
                <c:pt idx="2100">
                  <c:v>43999</c:v>
                </c:pt>
                <c:pt idx="2101">
                  <c:v>44000</c:v>
                </c:pt>
                <c:pt idx="2102">
                  <c:v>44001</c:v>
                </c:pt>
                <c:pt idx="2103">
                  <c:v>44002</c:v>
                </c:pt>
                <c:pt idx="2104">
                  <c:v>44003</c:v>
                </c:pt>
                <c:pt idx="2105">
                  <c:v>44004</c:v>
                </c:pt>
                <c:pt idx="2106">
                  <c:v>44005</c:v>
                </c:pt>
                <c:pt idx="2107">
                  <c:v>44006</c:v>
                </c:pt>
                <c:pt idx="2108">
                  <c:v>44007</c:v>
                </c:pt>
                <c:pt idx="2109">
                  <c:v>44008</c:v>
                </c:pt>
                <c:pt idx="2110">
                  <c:v>44009</c:v>
                </c:pt>
                <c:pt idx="2111">
                  <c:v>44010</c:v>
                </c:pt>
                <c:pt idx="2112">
                  <c:v>44011</c:v>
                </c:pt>
                <c:pt idx="2113">
                  <c:v>44012</c:v>
                </c:pt>
                <c:pt idx="2114">
                  <c:v>44013</c:v>
                </c:pt>
                <c:pt idx="2115">
                  <c:v>44014</c:v>
                </c:pt>
                <c:pt idx="2116">
                  <c:v>44015</c:v>
                </c:pt>
                <c:pt idx="2117">
                  <c:v>44016</c:v>
                </c:pt>
                <c:pt idx="2118">
                  <c:v>44017</c:v>
                </c:pt>
                <c:pt idx="2119">
                  <c:v>44018</c:v>
                </c:pt>
                <c:pt idx="2120">
                  <c:v>44019</c:v>
                </c:pt>
                <c:pt idx="2121">
                  <c:v>44020</c:v>
                </c:pt>
                <c:pt idx="2122">
                  <c:v>44021</c:v>
                </c:pt>
                <c:pt idx="2123">
                  <c:v>44022</c:v>
                </c:pt>
                <c:pt idx="2124">
                  <c:v>44023</c:v>
                </c:pt>
                <c:pt idx="2125">
                  <c:v>44024</c:v>
                </c:pt>
                <c:pt idx="2126">
                  <c:v>44025</c:v>
                </c:pt>
                <c:pt idx="2127">
                  <c:v>44026</c:v>
                </c:pt>
                <c:pt idx="2128">
                  <c:v>44027</c:v>
                </c:pt>
                <c:pt idx="2129">
                  <c:v>44028</c:v>
                </c:pt>
                <c:pt idx="2130">
                  <c:v>44029</c:v>
                </c:pt>
                <c:pt idx="2131">
                  <c:v>44030</c:v>
                </c:pt>
                <c:pt idx="2132">
                  <c:v>44031</c:v>
                </c:pt>
                <c:pt idx="2133">
                  <c:v>44032</c:v>
                </c:pt>
                <c:pt idx="2134">
                  <c:v>44033</c:v>
                </c:pt>
                <c:pt idx="2135">
                  <c:v>44034</c:v>
                </c:pt>
                <c:pt idx="2136">
                  <c:v>44035</c:v>
                </c:pt>
                <c:pt idx="2137">
                  <c:v>44036</c:v>
                </c:pt>
                <c:pt idx="2138">
                  <c:v>44037</c:v>
                </c:pt>
                <c:pt idx="2139">
                  <c:v>44038</c:v>
                </c:pt>
                <c:pt idx="2140">
                  <c:v>44039</c:v>
                </c:pt>
                <c:pt idx="2141">
                  <c:v>44040</c:v>
                </c:pt>
                <c:pt idx="2142">
                  <c:v>44041</c:v>
                </c:pt>
                <c:pt idx="2143">
                  <c:v>44042</c:v>
                </c:pt>
                <c:pt idx="2144">
                  <c:v>44043</c:v>
                </c:pt>
                <c:pt idx="2145">
                  <c:v>44044</c:v>
                </c:pt>
                <c:pt idx="2146">
                  <c:v>44045</c:v>
                </c:pt>
                <c:pt idx="2147">
                  <c:v>44046</c:v>
                </c:pt>
                <c:pt idx="2148">
                  <c:v>44047</c:v>
                </c:pt>
                <c:pt idx="2149">
                  <c:v>44048</c:v>
                </c:pt>
                <c:pt idx="2150">
                  <c:v>44049</c:v>
                </c:pt>
                <c:pt idx="2151">
                  <c:v>44050</c:v>
                </c:pt>
                <c:pt idx="2152">
                  <c:v>44051</c:v>
                </c:pt>
                <c:pt idx="2153">
                  <c:v>44052</c:v>
                </c:pt>
                <c:pt idx="2154">
                  <c:v>44053</c:v>
                </c:pt>
                <c:pt idx="2155">
                  <c:v>44054</c:v>
                </c:pt>
                <c:pt idx="2156">
                  <c:v>44055</c:v>
                </c:pt>
                <c:pt idx="2157">
                  <c:v>44056</c:v>
                </c:pt>
                <c:pt idx="2158">
                  <c:v>44057</c:v>
                </c:pt>
                <c:pt idx="2159">
                  <c:v>44058</c:v>
                </c:pt>
                <c:pt idx="2160">
                  <c:v>44059</c:v>
                </c:pt>
                <c:pt idx="2161">
                  <c:v>44060</c:v>
                </c:pt>
                <c:pt idx="2162">
                  <c:v>44061</c:v>
                </c:pt>
                <c:pt idx="2163">
                  <c:v>44062</c:v>
                </c:pt>
                <c:pt idx="2164">
                  <c:v>44063</c:v>
                </c:pt>
                <c:pt idx="2165">
                  <c:v>44064</c:v>
                </c:pt>
                <c:pt idx="2166">
                  <c:v>44065</c:v>
                </c:pt>
                <c:pt idx="2167">
                  <c:v>44066</c:v>
                </c:pt>
                <c:pt idx="2168">
                  <c:v>44067</c:v>
                </c:pt>
                <c:pt idx="2169">
                  <c:v>44068</c:v>
                </c:pt>
                <c:pt idx="2170">
                  <c:v>44069</c:v>
                </c:pt>
                <c:pt idx="2171">
                  <c:v>44070</c:v>
                </c:pt>
                <c:pt idx="2172">
                  <c:v>44071</c:v>
                </c:pt>
                <c:pt idx="2173">
                  <c:v>44072</c:v>
                </c:pt>
                <c:pt idx="2174">
                  <c:v>44073</c:v>
                </c:pt>
                <c:pt idx="2175">
                  <c:v>44074</c:v>
                </c:pt>
                <c:pt idx="2176">
                  <c:v>44075</c:v>
                </c:pt>
                <c:pt idx="2177">
                  <c:v>44076</c:v>
                </c:pt>
                <c:pt idx="2178">
                  <c:v>44077</c:v>
                </c:pt>
                <c:pt idx="2179">
                  <c:v>44078</c:v>
                </c:pt>
                <c:pt idx="2180">
                  <c:v>44079</c:v>
                </c:pt>
                <c:pt idx="2181">
                  <c:v>44080</c:v>
                </c:pt>
                <c:pt idx="2182">
                  <c:v>44081</c:v>
                </c:pt>
                <c:pt idx="2183">
                  <c:v>44082</c:v>
                </c:pt>
                <c:pt idx="2184">
                  <c:v>44083</c:v>
                </c:pt>
                <c:pt idx="2185">
                  <c:v>44084</c:v>
                </c:pt>
                <c:pt idx="2186">
                  <c:v>44085</c:v>
                </c:pt>
                <c:pt idx="2187">
                  <c:v>44086</c:v>
                </c:pt>
                <c:pt idx="2188">
                  <c:v>44087</c:v>
                </c:pt>
                <c:pt idx="2189">
                  <c:v>44088</c:v>
                </c:pt>
                <c:pt idx="2190">
                  <c:v>44089</c:v>
                </c:pt>
                <c:pt idx="2191">
                  <c:v>44090</c:v>
                </c:pt>
                <c:pt idx="2192">
                  <c:v>44091</c:v>
                </c:pt>
                <c:pt idx="2193">
                  <c:v>44092</c:v>
                </c:pt>
                <c:pt idx="2194">
                  <c:v>44093</c:v>
                </c:pt>
                <c:pt idx="2195">
                  <c:v>44094</c:v>
                </c:pt>
                <c:pt idx="2196">
                  <c:v>44095</c:v>
                </c:pt>
                <c:pt idx="2197">
                  <c:v>44096</c:v>
                </c:pt>
                <c:pt idx="2198">
                  <c:v>44097</c:v>
                </c:pt>
                <c:pt idx="2199">
                  <c:v>44098</c:v>
                </c:pt>
                <c:pt idx="2200">
                  <c:v>44099</c:v>
                </c:pt>
                <c:pt idx="2201">
                  <c:v>44100</c:v>
                </c:pt>
                <c:pt idx="2202">
                  <c:v>44101</c:v>
                </c:pt>
                <c:pt idx="2203">
                  <c:v>44102</c:v>
                </c:pt>
                <c:pt idx="2204">
                  <c:v>44103</c:v>
                </c:pt>
                <c:pt idx="2205">
                  <c:v>44104</c:v>
                </c:pt>
                <c:pt idx="2206">
                  <c:v>44105</c:v>
                </c:pt>
                <c:pt idx="2207">
                  <c:v>44106</c:v>
                </c:pt>
                <c:pt idx="2208">
                  <c:v>44107</c:v>
                </c:pt>
                <c:pt idx="2209">
                  <c:v>44108</c:v>
                </c:pt>
                <c:pt idx="2210">
                  <c:v>44109</c:v>
                </c:pt>
                <c:pt idx="2211">
                  <c:v>44110</c:v>
                </c:pt>
                <c:pt idx="2212">
                  <c:v>44111</c:v>
                </c:pt>
                <c:pt idx="2213">
                  <c:v>44112</c:v>
                </c:pt>
                <c:pt idx="2214">
                  <c:v>44113</c:v>
                </c:pt>
                <c:pt idx="2215">
                  <c:v>44114</c:v>
                </c:pt>
                <c:pt idx="2216">
                  <c:v>44115</c:v>
                </c:pt>
                <c:pt idx="2217">
                  <c:v>44116</c:v>
                </c:pt>
                <c:pt idx="2218">
                  <c:v>44117</c:v>
                </c:pt>
                <c:pt idx="2219">
                  <c:v>44118</c:v>
                </c:pt>
                <c:pt idx="2220">
                  <c:v>44119</c:v>
                </c:pt>
                <c:pt idx="2221">
                  <c:v>44120</c:v>
                </c:pt>
                <c:pt idx="2222">
                  <c:v>44121</c:v>
                </c:pt>
                <c:pt idx="2223">
                  <c:v>44122</c:v>
                </c:pt>
                <c:pt idx="2224">
                  <c:v>44123</c:v>
                </c:pt>
                <c:pt idx="2225">
                  <c:v>44124</c:v>
                </c:pt>
                <c:pt idx="2226">
                  <c:v>44125</c:v>
                </c:pt>
                <c:pt idx="2227">
                  <c:v>44126</c:v>
                </c:pt>
                <c:pt idx="2228">
                  <c:v>44127</c:v>
                </c:pt>
                <c:pt idx="2229">
                  <c:v>44128</c:v>
                </c:pt>
                <c:pt idx="2230">
                  <c:v>44129</c:v>
                </c:pt>
                <c:pt idx="2231">
                  <c:v>44130</c:v>
                </c:pt>
                <c:pt idx="2232">
                  <c:v>44131</c:v>
                </c:pt>
                <c:pt idx="2233">
                  <c:v>44132</c:v>
                </c:pt>
                <c:pt idx="2234">
                  <c:v>44133</c:v>
                </c:pt>
                <c:pt idx="2235">
                  <c:v>44134</c:v>
                </c:pt>
                <c:pt idx="2236">
                  <c:v>44135</c:v>
                </c:pt>
                <c:pt idx="2237">
                  <c:v>44136</c:v>
                </c:pt>
                <c:pt idx="2238">
                  <c:v>44137</c:v>
                </c:pt>
                <c:pt idx="2239">
                  <c:v>44138</c:v>
                </c:pt>
                <c:pt idx="2240">
                  <c:v>44139</c:v>
                </c:pt>
                <c:pt idx="2241">
                  <c:v>44140</c:v>
                </c:pt>
                <c:pt idx="2242">
                  <c:v>44141</c:v>
                </c:pt>
                <c:pt idx="2243">
                  <c:v>44142</c:v>
                </c:pt>
                <c:pt idx="2244">
                  <c:v>44143</c:v>
                </c:pt>
                <c:pt idx="2245">
                  <c:v>44144</c:v>
                </c:pt>
                <c:pt idx="2246">
                  <c:v>44145</c:v>
                </c:pt>
                <c:pt idx="2247">
                  <c:v>44146</c:v>
                </c:pt>
                <c:pt idx="2248">
                  <c:v>44147</c:v>
                </c:pt>
                <c:pt idx="2249">
                  <c:v>44148</c:v>
                </c:pt>
                <c:pt idx="2250">
                  <c:v>44149</c:v>
                </c:pt>
                <c:pt idx="2251">
                  <c:v>44150</c:v>
                </c:pt>
                <c:pt idx="2252">
                  <c:v>44151</c:v>
                </c:pt>
                <c:pt idx="2253">
                  <c:v>44152</c:v>
                </c:pt>
                <c:pt idx="2254">
                  <c:v>44153</c:v>
                </c:pt>
                <c:pt idx="2255">
                  <c:v>44154</c:v>
                </c:pt>
                <c:pt idx="2256">
                  <c:v>44155</c:v>
                </c:pt>
                <c:pt idx="2257">
                  <c:v>44156</c:v>
                </c:pt>
                <c:pt idx="2258">
                  <c:v>44157</c:v>
                </c:pt>
                <c:pt idx="2259">
                  <c:v>44158</c:v>
                </c:pt>
                <c:pt idx="2260">
                  <c:v>44159</c:v>
                </c:pt>
                <c:pt idx="2261">
                  <c:v>44160</c:v>
                </c:pt>
                <c:pt idx="2262">
                  <c:v>44161</c:v>
                </c:pt>
                <c:pt idx="2263">
                  <c:v>44162</c:v>
                </c:pt>
                <c:pt idx="2264">
                  <c:v>44163</c:v>
                </c:pt>
                <c:pt idx="2265">
                  <c:v>44164</c:v>
                </c:pt>
                <c:pt idx="2266">
                  <c:v>44165</c:v>
                </c:pt>
                <c:pt idx="2267">
                  <c:v>44166</c:v>
                </c:pt>
                <c:pt idx="2268">
                  <c:v>44167</c:v>
                </c:pt>
                <c:pt idx="2269">
                  <c:v>44168</c:v>
                </c:pt>
                <c:pt idx="2270">
                  <c:v>44169</c:v>
                </c:pt>
                <c:pt idx="2271">
                  <c:v>44170</c:v>
                </c:pt>
                <c:pt idx="2272">
                  <c:v>44171</c:v>
                </c:pt>
                <c:pt idx="2273">
                  <c:v>44172</c:v>
                </c:pt>
                <c:pt idx="2274">
                  <c:v>44173</c:v>
                </c:pt>
                <c:pt idx="2275">
                  <c:v>44174</c:v>
                </c:pt>
                <c:pt idx="2276">
                  <c:v>44175</c:v>
                </c:pt>
                <c:pt idx="2277">
                  <c:v>44176</c:v>
                </c:pt>
                <c:pt idx="2278">
                  <c:v>44177</c:v>
                </c:pt>
                <c:pt idx="2279">
                  <c:v>44178</c:v>
                </c:pt>
                <c:pt idx="2280">
                  <c:v>44179</c:v>
                </c:pt>
                <c:pt idx="2281">
                  <c:v>44180</c:v>
                </c:pt>
                <c:pt idx="2282">
                  <c:v>44181</c:v>
                </c:pt>
                <c:pt idx="2283">
                  <c:v>44182</c:v>
                </c:pt>
                <c:pt idx="2284">
                  <c:v>44183</c:v>
                </c:pt>
                <c:pt idx="2285">
                  <c:v>44184</c:v>
                </c:pt>
                <c:pt idx="2286">
                  <c:v>44185</c:v>
                </c:pt>
                <c:pt idx="2287">
                  <c:v>44186</c:v>
                </c:pt>
                <c:pt idx="2288">
                  <c:v>44187</c:v>
                </c:pt>
                <c:pt idx="2289">
                  <c:v>44188</c:v>
                </c:pt>
                <c:pt idx="2290">
                  <c:v>44189</c:v>
                </c:pt>
                <c:pt idx="2291">
                  <c:v>44190</c:v>
                </c:pt>
                <c:pt idx="2292">
                  <c:v>44191</c:v>
                </c:pt>
                <c:pt idx="2293">
                  <c:v>44192</c:v>
                </c:pt>
                <c:pt idx="2294">
                  <c:v>44193</c:v>
                </c:pt>
                <c:pt idx="2295">
                  <c:v>44194</c:v>
                </c:pt>
                <c:pt idx="2296">
                  <c:v>44195</c:v>
                </c:pt>
                <c:pt idx="2297">
                  <c:v>44196</c:v>
                </c:pt>
                <c:pt idx="2298">
                  <c:v>44197</c:v>
                </c:pt>
                <c:pt idx="2299">
                  <c:v>44198</c:v>
                </c:pt>
                <c:pt idx="2300">
                  <c:v>44199</c:v>
                </c:pt>
                <c:pt idx="2301">
                  <c:v>44200</c:v>
                </c:pt>
                <c:pt idx="2302">
                  <c:v>44201</c:v>
                </c:pt>
                <c:pt idx="2303">
                  <c:v>44202</c:v>
                </c:pt>
                <c:pt idx="2304">
                  <c:v>44203</c:v>
                </c:pt>
                <c:pt idx="2305">
                  <c:v>44204</c:v>
                </c:pt>
                <c:pt idx="2306">
                  <c:v>44205</c:v>
                </c:pt>
                <c:pt idx="2307">
                  <c:v>44206</c:v>
                </c:pt>
                <c:pt idx="2308">
                  <c:v>44207</c:v>
                </c:pt>
                <c:pt idx="2309">
                  <c:v>44208</c:v>
                </c:pt>
                <c:pt idx="2310">
                  <c:v>44209</c:v>
                </c:pt>
                <c:pt idx="2311">
                  <c:v>44210</c:v>
                </c:pt>
                <c:pt idx="2312">
                  <c:v>44211</c:v>
                </c:pt>
                <c:pt idx="2313">
                  <c:v>44212</c:v>
                </c:pt>
                <c:pt idx="2314">
                  <c:v>44213</c:v>
                </c:pt>
                <c:pt idx="2315">
                  <c:v>44214</c:v>
                </c:pt>
                <c:pt idx="2316">
                  <c:v>44215</c:v>
                </c:pt>
                <c:pt idx="2317">
                  <c:v>44216</c:v>
                </c:pt>
                <c:pt idx="2318">
                  <c:v>44217</c:v>
                </c:pt>
                <c:pt idx="2319">
                  <c:v>44218</c:v>
                </c:pt>
                <c:pt idx="2320">
                  <c:v>44219</c:v>
                </c:pt>
                <c:pt idx="2321">
                  <c:v>44220</c:v>
                </c:pt>
                <c:pt idx="2322">
                  <c:v>44221</c:v>
                </c:pt>
                <c:pt idx="2323">
                  <c:v>44222</c:v>
                </c:pt>
                <c:pt idx="2324">
                  <c:v>44223</c:v>
                </c:pt>
                <c:pt idx="2325">
                  <c:v>44224</c:v>
                </c:pt>
                <c:pt idx="2326">
                  <c:v>44225</c:v>
                </c:pt>
                <c:pt idx="2327">
                  <c:v>44226</c:v>
                </c:pt>
                <c:pt idx="2328">
                  <c:v>44227</c:v>
                </c:pt>
                <c:pt idx="2329">
                  <c:v>44228</c:v>
                </c:pt>
                <c:pt idx="2330">
                  <c:v>44229</c:v>
                </c:pt>
                <c:pt idx="2331">
                  <c:v>44230</c:v>
                </c:pt>
                <c:pt idx="2332">
                  <c:v>44231</c:v>
                </c:pt>
                <c:pt idx="2333">
                  <c:v>44232</c:v>
                </c:pt>
                <c:pt idx="2334">
                  <c:v>44233</c:v>
                </c:pt>
                <c:pt idx="2335">
                  <c:v>44234</c:v>
                </c:pt>
                <c:pt idx="2336">
                  <c:v>44235</c:v>
                </c:pt>
                <c:pt idx="2337">
                  <c:v>44236</c:v>
                </c:pt>
                <c:pt idx="2338">
                  <c:v>44237</c:v>
                </c:pt>
                <c:pt idx="2339">
                  <c:v>44238</c:v>
                </c:pt>
                <c:pt idx="2340">
                  <c:v>44239</c:v>
                </c:pt>
                <c:pt idx="2341">
                  <c:v>44240</c:v>
                </c:pt>
                <c:pt idx="2342">
                  <c:v>44241</c:v>
                </c:pt>
                <c:pt idx="2343">
                  <c:v>44242</c:v>
                </c:pt>
                <c:pt idx="2344">
                  <c:v>44243</c:v>
                </c:pt>
                <c:pt idx="2345">
                  <c:v>44244</c:v>
                </c:pt>
                <c:pt idx="2346">
                  <c:v>44245</c:v>
                </c:pt>
                <c:pt idx="2347">
                  <c:v>44246</c:v>
                </c:pt>
                <c:pt idx="2348">
                  <c:v>44247</c:v>
                </c:pt>
                <c:pt idx="2349">
                  <c:v>44248</c:v>
                </c:pt>
                <c:pt idx="2350">
                  <c:v>44249</c:v>
                </c:pt>
                <c:pt idx="2351">
                  <c:v>44250</c:v>
                </c:pt>
                <c:pt idx="2352">
                  <c:v>44251</c:v>
                </c:pt>
                <c:pt idx="2353">
                  <c:v>44252</c:v>
                </c:pt>
                <c:pt idx="2354">
                  <c:v>44253</c:v>
                </c:pt>
                <c:pt idx="2355">
                  <c:v>44254</c:v>
                </c:pt>
                <c:pt idx="2356">
                  <c:v>44255</c:v>
                </c:pt>
                <c:pt idx="2357">
                  <c:v>44256</c:v>
                </c:pt>
                <c:pt idx="2358">
                  <c:v>44257</c:v>
                </c:pt>
                <c:pt idx="2359">
                  <c:v>44258</c:v>
                </c:pt>
                <c:pt idx="2360">
                  <c:v>44259</c:v>
                </c:pt>
                <c:pt idx="2361">
                  <c:v>44260</c:v>
                </c:pt>
                <c:pt idx="2362">
                  <c:v>44261</c:v>
                </c:pt>
                <c:pt idx="2363">
                  <c:v>44262</c:v>
                </c:pt>
                <c:pt idx="2364">
                  <c:v>44263</c:v>
                </c:pt>
                <c:pt idx="2365">
                  <c:v>44264</c:v>
                </c:pt>
                <c:pt idx="2366">
                  <c:v>44265</c:v>
                </c:pt>
                <c:pt idx="2367">
                  <c:v>44266</c:v>
                </c:pt>
                <c:pt idx="2368">
                  <c:v>44267</c:v>
                </c:pt>
                <c:pt idx="2369">
                  <c:v>44268</c:v>
                </c:pt>
                <c:pt idx="2370">
                  <c:v>44269</c:v>
                </c:pt>
                <c:pt idx="2371">
                  <c:v>44270</c:v>
                </c:pt>
                <c:pt idx="2372">
                  <c:v>44271</c:v>
                </c:pt>
                <c:pt idx="2373">
                  <c:v>44272</c:v>
                </c:pt>
                <c:pt idx="2374">
                  <c:v>44273</c:v>
                </c:pt>
                <c:pt idx="2375">
                  <c:v>44274</c:v>
                </c:pt>
                <c:pt idx="2376">
                  <c:v>44275</c:v>
                </c:pt>
                <c:pt idx="2377">
                  <c:v>44276</c:v>
                </c:pt>
                <c:pt idx="2378">
                  <c:v>44277</c:v>
                </c:pt>
                <c:pt idx="2379">
                  <c:v>44278</c:v>
                </c:pt>
                <c:pt idx="2380">
                  <c:v>44279</c:v>
                </c:pt>
                <c:pt idx="2381">
                  <c:v>44280</c:v>
                </c:pt>
                <c:pt idx="2382">
                  <c:v>44281</c:v>
                </c:pt>
                <c:pt idx="2383">
                  <c:v>44282</c:v>
                </c:pt>
                <c:pt idx="2384">
                  <c:v>44283</c:v>
                </c:pt>
                <c:pt idx="2385">
                  <c:v>44284</c:v>
                </c:pt>
                <c:pt idx="2386">
                  <c:v>44285</c:v>
                </c:pt>
                <c:pt idx="2387">
                  <c:v>44286</c:v>
                </c:pt>
                <c:pt idx="2388">
                  <c:v>44287</c:v>
                </c:pt>
                <c:pt idx="2389">
                  <c:v>44288</c:v>
                </c:pt>
                <c:pt idx="2390">
                  <c:v>44289</c:v>
                </c:pt>
                <c:pt idx="2391">
                  <c:v>44290</c:v>
                </c:pt>
                <c:pt idx="2392">
                  <c:v>44291</c:v>
                </c:pt>
                <c:pt idx="2393">
                  <c:v>44292</c:v>
                </c:pt>
                <c:pt idx="2394">
                  <c:v>44293</c:v>
                </c:pt>
                <c:pt idx="2395">
                  <c:v>44294</c:v>
                </c:pt>
                <c:pt idx="2396">
                  <c:v>44295</c:v>
                </c:pt>
                <c:pt idx="2397">
                  <c:v>44296</c:v>
                </c:pt>
                <c:pt idx="2398">
                  <c:v>44297</c:v>
                </c:pt>
                <c:pt idx="2399">
                  <c:v>44298</c:v>
                </c:pt>
                <c:pt idx="2400">
                  <c:v>44299</c:v>
                </c:pt>
                <c:pt idx="2401">
                  <c:v>44300</c:v>
                </c:pt>
                <c:pt idx="2402">
                  <c:v>44301</c:v>
                </c:pt>
                <c:pt idx="2403">
                  <c:v>44302</c:v>
                </c:pt>
                <c:pt idx="2404">
                  <c:v>44303</c:v>
                </c:pt>
                <c:pt idx="2405">
                  <c:v>44304</c:v>
                </c:pt>
                <c:pt idx="2406">
                  <c:v>44305</c:v>
                </c:pt>
                <c:pt idx="2407">
                  <c:v>44306</c:v>
                </c:pt>
                <c:pt idx="2408">
                  <c:v>44307</c:v>
                </c:pt>
                <c:pt idx="2409">
                  <c:v>44308</c:v>
                </c:pt>
                <c:pt idx="2410">
                  <c:v>44309</c:v>
                </c:pt>
                <c:pt idx="2411">
                  <c:v>44310</c:v>
                </c:pt>
                <c:pt idx="2412">
                  <c:v>44311</c:v>
                </c:pt>
                <c:pt idx="2413">
                  <c:v>44312</c:v>
                </c:pt>
                <c:pt idx="2414">
                  <c:v>44313</c:v>
                </c:pt>
                <c:pt idx="2415">
                  <c:v>44314</c:v>
                </c:pt>
                <c:pt idx="2416">
                  <c:v>44315</c:v>
                </c:pt>
                <c:pt idx="2417">
                  <c:v>44316</c:v>
                </c:pt>
                <c:pt idx="2418">
                  <c:v>44317</c:v>
                </c:pt>
                <c:pt idx="2419">
                  <c:v>44318</c:v>
                </c:pt>
                <c:pt idx="2420">
                  <c:v>44319</c:v>
                </c:pt>
                <c:pt idx="2421">
                  <c:v>44320</c:v>
                </c:pt>
                <c:pt idx="2422">
                  <c:v>44321</c:v>
                </c:pt>
                <c:pt idx="2423">
                  <c:v>44322</c:v>
                </c:pt>
                <c:pt idx="2424">
                  <c:v>44323</c:v>
                </c:pt>
                <c:pt idx="2425">
                  <c:v>44324</c:v>
                </c:pt>
                <c:pt idx="2426">
                  <c:v>44325</c:v>
                </c:pt>
                <c:pt idx="2427">
                  <c:v>44326</c:v>
                </c:pt>
                <c:pt idx="2428">
                  <c:v>44327</c:v>
                </c:pt>
                <c:pt idx="2429">
                  <c:v>44328</c:v>
                </c:pt>
                <c:pt idx="2430">
                  <c:v>44329</c:v>
                </c:pt>
                <c:pt idx="2431">
                  <c:v>44330</c:v>
                </c:pt>
                <c:pt idx="2432">
                  <c:v>44331</c:v>
                </c:pt>
                <c:pt idx="2433">
                  <c:v>44332</c:v>
                </c:pt>
                <c:pt idx="2434">
                  <c:v>44333</c:v>
                </c:pt>
                <c:pt idx="2435">
                  <c:v>44334</c:v>
                </c:pt>
                <c:pt idx="2436">
                  <c:v>44335</c:v>
                </c:pt>
                <c:pt idx="2437">
                  <c:v>44336</c:v>
                </c:pt>
                <c:pt idx="2438">
                  <c:v>44337</c:v>
                </c:pt>
                <c:pt idx="2439">
                  <c:v>44338</c:v>
                </c:pt>
                <c:pt idx="2440">
                  <c:v>44339</c:v>
                </c:pt>
                <c:pt idx="2441">
                  <c:v>44340</c:v>
                </c:pt>
                <c:pt idx="2442">
                  <c:v>44341</c:v>
                </c:pt>
                <c:pt idx="2443">
                  <c:v>44342</c:v>
                </c:pt>
                <c:pt idx="2444">
                  <c:v>44343</c:v>
                </c:pt>
                <c:pt idx="2445">
                  <c:v>44344</c:v>
                </c:pt>
                <c:pt idx="2446">
                  <c:v>44345</c:v>
                </c:pt>
                <c:pt idx="2447">
                  <c:v>44346</c:v>
                </c:pt>
                <c:pt idx="2448">
                  <c:v>44347</c:v>
                </c:pt>
                <c:pt idx="2449">
                  <c:v>44348</c:v>
                </c:pt>
                <c:pt idx="2450">
                  <c:v>44349</c:v>
                </c:pt>
                <c:pt idx="2451">
                  <c:v>44350</c:v>
                </c:pt>
                <c:pt idx="2452">
                  <c:v>44351</c:v>
                </c:pt>
                <c:pt idx="2453">
                  <c:v>44352</c:v>
                </c:pt>
                <c:pt idx="2454">
                  <c:v>44353</c:v>
                </c:pt>
                <c:pt idx="2455">
                  <c:v>44354</c:v>
                </c:pt>
                <c:pt idx="2456">
                  <c:v>44355</c:v>
                </c:pt>
                <c:pt idx="2457">
                  <c:v>44356</c:v>
                </c:pt>
                <c:pt idx="2458">
                  <c:v>44357</c:v>
                </c:pt>
                <c:pt idx="2459">
                  <c:v>44358</c:v>
                </c:pt>
                <c:pt idx="2460">
                  <c:v>44359</c:v>
                </c:pt>
                <c:pt idx="2461">
                  <c:v>44360</c:v>
                </c:pt>
                <c:pt idx="2462">
                  <c:v>44361</c:v>
                </c:pt>
                <c:pt idx="2463">
                  <c:v>44362</c:v>
                </c:pt>
                <c:pt idx="2464">
                  <c:v>44363</c:v>
                </c:pt>
                <c:pt idx="2465">
                  <c:v>44364</c:v>
                </c:pt>
                <c:pt idx="2466">
                  <c:v>44365</c:v>
                </c:pt>
                <c:pt idx="2467">
                  <c:v>44366</c:v>
                </c:pt>
                <c:pt idx="2468">
                  <c:v>44367</c:v>
                </c:pt>
                <c:pt idx="2469">
                  <c:v>44368</c:v>
                </c:pt>
                <c:pt idx="2470">
                  <c:v>44369</c:v>
                </c:pt>
                <c:pt idx="2471">
                  <c:v>44370</c:v>
                </c:pt>
                <c:pt idx="2472">
                  <c:v>44371</c:v>
                </c:pt>
                <c:pt idx="2473">
                  <c:v>44372</c:v>
                </c:pt>
                <c:pt idx="2474">
                  <c:v>44373</c:v>
                </c:pt>
                <c:pt idx="2475">
                  <c:v>44374</c:v>
                </c:pt>
                <c:pt idx="2476">
                  <c:v>44375</c:v>
                </c:pt>
                <c:pt idx="2477">
                  <c:v>44376</c:v>
                </c:pt>
                <c:pt idx="2478">
                  <c:v>44377</c:v>
                </c:pt>
                <c:pt idx="2479">
                  <c:v>44378</c:v>
                </c:pt>
                <c:pt idx="2480">
                  <c:v>44379</c:v>
                </c:pt>
                <c:pt idx="2481">
                  <c:v>44380</c:v>
                </c:pt>
                <c:pt idx="2482">
                  <c:v>44381</c:v>
                </c:pt>
                <c:pt idx="2483">
                  <c:v>44382</c:v>
                </c:pt>
                <c:pt idx="2484">
                  <c:v>44383</c:v>
                </c:pt>
                <c:pt idx="2485">
                  <c:v>44384</c:v>
                </c:pt>
                <c:pt idx="2486">
                  <c:v>44385</c:v>
                </c:pt>
                <c:pt idx="2487">
                  <c:v>44386</c:v>
                </c:pt>
                <c:pt idx="2488">
                  <c:v>44387</c:v>
                </c:pt>
                <c:pt idx="2489">
                  <c:v>44388</c:v>
                </c:pt>
                <c:pt idx="2490">
                  <c:v>44389</c:v>
                </c:pt>
                <c:pt idx="2491">
                  <c:v>44390</c:v>
                </c:pt>
                <c:pt idx="2492">
                  <c:v>44391</c:v>
                </c:pt>
                <c:pt idx="2493">
                  <c:v>44392</c:v>
                </c:pt>
                <c:pt idx="2494">
                  <c:v>44393</c:v>
                </c:pt>
                <c:pt idx="2495">
                  <c:v>44394</c:v>
                </c:pt>
                <c:pt idx="2496">
                  <c:v>44395</c:v>
                </c:pt>
                <c:pt idx="2497">
                  <c:v>44396</c:v>
                </c:pt>
                <c:pt idx="2498">
                  <c:v>44397</c:v>
                </c:pt>
                <c:pt idx="2499">
                  <c:v>44398</c:v>
                </c:pt>
                <c:pt idx="2500">
                  <c:v>44399</c:v>
                </c:pt>
                <c:pt idx="2501">
                  <c:v>44400</c:v>
                </c:pt>
                <c:pt idx="2502">
                  <c:v>44401</c:v>
                </c:pt>
                <c:pt idx="2503">
                  <c:v>44402</c:v>
                </c:pt>
                <c:pt idx="2504">
                  <c:v>44403</c:v>
                </c:pt>
                <c:pt idx="2505">
                  <c:v>44404</c:v>
                </c:pt>
                <c:pt idx="2506">
                  <c:v>44405</c:v>
                </c:pt>
                <c:pt idx="2507">
                  <c:v>44406</c:v>
                </c:pt>
                <c:pt idx="2508">
                  <c:v>44407</c:v>
                </c:pt>
                <c:pt idx="2509">
                  <c:v>44408</c:v>
                </c:pt>
                <c:pt idx="2510">
                  <c:v>44409</c:v>
                </c:pt>
                <c:pt idx="2511">
                  <c:v>44410</c:v>
                </c:pt>
                <c:pt idx="2512">
                  <c:v>44411</c:v>
                </c:pt>
                <c:pt idx="2513">
                  <c:v>44412</c:v>
                </c:pt>
                <c:pt idx="2514">
                  <c:v>44413</c:v>
                </c:pt>
                <c:pt idx="2515">
                  <c:v>44414</c:v>
                </c:pt>
                <c:pt idx="2516">
                  <c:v>44415</c:v>
                </c:pt>
                <c:pt idx="2517">
                  <c:v>44416</c:v>
                </c:pt>
                <c:pt idx="2518">
                  <c:v>44417</c:v>
                </c:pt>
                <c:pt idx="2519">
                  <c:v>44418</c:v>
                </c:pt>
                <c:pt idx="2520">
                  <c:v>44419</c:v>
                </c:pt>
                <c:pt idx="2521">
                  <c:v>44420</c:v>
                </c:pt>
                <c:pt idx="2522">
                  <c:v>44421</c:v>
                </c:pt>
                <c:pt idx="2523">
                  <c:v>44422</c:v>
                </c:pt>
                <c:pt idx="2524">
                  <c:v>44423</c:v>
                </c:pt>
                <c:pt idx="2525">
                  <c:v>44424</c:v>
                </c:pt>
                <c:pt idx="2526">
                  <c:v>44425</c:v>
                </c:pt>
                <c:pt idx="2527">
                  <c:v>44426</c:v>
                </c:pt>
                <c:pt idx="2528">
                  <c:v>44427</c:v>
                </c:pt>
                <c:pt idx="2529">
                  <c:v>44428</c:v>
                </c:pt>
                <c:pt idx="2530">
                  <c:v>44429</c:v>
                </c:pt>
                <c:pt idx="2531">
                  <c:v>44430</c:v>
                </c:pt>
                <c:pt idx="2532">
                  <c:v>44431</c:v>
                </c:pt>
                <c:pt idx="2533">
                  <c:v>44432</c:v>
                </c:pt>
                <c:pt idx="2534">
                  <c:v>44433</c:v>
                </c:pt>
                <c:pt idx="2535">
                  <c:v>44434</c:v>
                </c:pt>
                <c:pt idx="2536">
                  <c:v>44435</c:v>
                </c:pt>
                <c:pt idx="2537">
                  <c:v>44436</c:v>
                </c:pt>
                <c:pt idx="2538">
                  <c:v>44437</c:v>
                </c:pt>
                <c:pt idx="2539">
                  <c:v>44438</c:v>
                </c:pt>
                <c:pt idx="2540">
                  <c:v>44439</c:v>
                </c:pt>
                <c:pt idx="2541">
                  <c:v>44440</c:v>
                </c:pt>
                <c:pt idx="2542">
                  <c:v>44441</c:v>
                </c:pt>
                <c:pt idx="2543">
                  <c:v>44442</c:v>
                </c:pt>
                <c:pt idx="2544">
                  <c:v>44443</c:v>
                </c:pt>
                <c:pt idx="2545">
                  <c:v>44444</c:v>
                </c:pt>
                <c:pt idx="2546">
                  <c:v>44445</c:v>
                </c:pt>
                <c:pt idx="2547">
                  <c:v>44446</c:v>
                </c:pt>
                <c:pt idx="2548">
                  <c:v>44447</c:v>
                </c:pt>
                <c:pt idx="2549">
                  <c:v>44448</c:v>
                </c:pt>
                <c:pt idx="2550">
                  <c:v>44449</c:v>
                </c:pt>
                <c:pt idx="2551">
                  <c:v>44450</c:v>
                </c:pt>
                <c:pt idx="2552">
                  <c:v>44451</c:v>
                </c:pt>
                <c:pt idx="2553">
                  <c:v>44452</c:v>
                </c:pt>
                <c:pt idx="2554">
                  <c:v>44453</c:v>
                </c:pt>
                <c:pt idx="2555">
                  <c:v>44454</c:v>
                </c:pt>
                <c:pt idx="2556">
                  <c:v>44455</c:v>
                </c:pt>
                <c:pt idx="2557">
                  <c:v>44456</c:v>
                </c:pt>
                <c:pt idx="2558">
                  <c:v>44457</c:v>
                </c:pt>
                <c:pt idx="2559">
                  <c:v>44458</c:v>
                </c:pt>
                <c:pt idx="2560">
                  <c:v>44459</c:v>
                </c:pt>
                <c:pt idx="2561">
                  <c:v>44460</c:v>
                </c:pt>
                <c:pt idx="2562">
                  <c:v>44461</c:v>
                </c:pt>
                <c:pt idx="2563">
                  <c:v>44462</c:v>
                </c:pt>
                <c:pt idx="2564">
                  <c:v>44463</c:v>
                </c:pt>
                <c:pt idx="2565">
                  <c:v>44464</c:v>
                </c:pt>
                <c:pt idx="2566">
                  <c:v>44465</c:v>
                </c:pt>
                <c:pt idx="2567">
                  <c:v>44466</c:v>
                </c:pt>
                <c:pt idx="2568">
                  <c:v>44467</c:v>
                </c:pt>
                <c:pt idx="2569">
                  <c:v>44468</c:v>
                </c:pt>
                <c:pt idx="2570">
                  <c:v>44469</c:v>
                </c:pt>
                <c:pt idx="2571">
                  <c:v>44470</c:v>
                </c:pt>
                <c:pt idx="2572">
                  <c:v>44471</c:v>
                </c:pt>
                <c:pt idx="2573">
                  <c:v>44472</c:v>
                </c:pt>
                <c:pt idx="2574">
                  <c:v>44473</c:v>
                </c:pt>
                <c:pt idx="2575">
                  <c:v>44474</c:v>
                </c:pt>
                <c:pt idx="2576">
                  <c:v>44475</c:v>
                </c:pt>
                <c:pt idx="2577">
                  <c:v>44476</c:v>
                </c:pt>
                <c:pt idx="2578">
                  <c:v>44477</c:v>
                </c:pt>
                <c:pt idx="2579">
                  <c:v>44478</c:v>
                </c:pt>
                <c:pt idx="2580">
                  <c:v>44479</c:v>
                </c:pt>
                <c:pt idx="2581">
                  <c:v>44480</c:v>
                </c:pt>
                <c:pt idx="2582">
                  <c:v>44481</c:v>
                </c:pt>
                <c:pt idx="2583">
                  <c:v>44482</c:v>
                </c:pt>
                <c:pt idx="2584">
                  <c:v>44483</c:v>
                </c:pt>
                <c:pt idx="2585">
                  <c:v>44484</c:v>
                </c:pt>
                <c:pt idx="2586">
                  <c:v>44485</c:v>
                </c:pt>
                <c:pt idx="2587">
                  <c:v>44486</c:v>
                </c:pt>
                <c:pt idx="2588">
                  <c:v>44487</c:v>
                </c:pt>
                <c:pt idx="2589">
                  <c:v>44488</c:v>
                </c:pt>
                <c:pt idx="2590">
                  <c:v>44489</c:v>
                </c:pt>
                <c:pt idx="2591">
                  <c:v>44490</c:v>
                </c:pt>
                <c:pt idx="2592">
                  <c:v>44491</c:v>
                </c:pt>
                <c:pt idx="2593">
                  <c:v>44492</c:v>
                </c:pt>
                <c:pt idx="2594">
                  <c:v>44493</c:v>
                </c:pt>
                <c:pt idx="2595">
                  <c:v>44494</c:v>
                </c:pt>
                <c:pt idx="2596">
                  <c:v>44495</c:v>
                </c:pt>
                <c:pt idx="2597">
                  <c:v>44496</c:v>
                </c:pt>
                <c:pt idx="2598">
                  <c:v>44497</c:v>
                </c:pt>
                <c:pt idx="2599">
                  <c:v>44498</c:v>
                </c:pt>
                <c:pt idx="2600">
                  <c:v>44499</c:v>
                </c:pt>
                <c:pt idx="2601">
                  <c:v>44500</c:v>
                </c:pt>
                <c:pt idx="2602">
                  <c:v>44501</c:v>
                </c:pt>
                <c:pt idx="2603">
                  <c:v>44502</c:v>
                </c:pt>
                <c:pt idx="2604">
                  <c:v>44503</c:v>
                </c:pt>
                <c:pt idx="2605">
                  <c:v>44504</c:v>
                </c:pt>
                <c:pt idx="2606">
                  <c:v>44505</c:v>
                </c:pt>
                <c:pt idx="2607">
                  <c:v>44506</c:v>
                </c:pt>
                <c:pt idx="2608">
                  <c:v>44507</c:v>
                </c:pt>
                <c:pt idx="2609">
                  <c:v>44508</c:v>
                </c:pt>
                <c:pt idx="2610">
                  <c:v>44509</c:v>
                </c:pt>
                <c:pt idx="2611">
                  <c:v>44510</c:v>
                </c:pt>
                <c:pt idx="2612">
                  <c:v>44511</c:v>
                </c:pt>
                <c:pt idx="2613">
                  <c:v>44512</c:v>
                </c:pt>
                <c:pt idx="2614">
                  <c:v>44513</c:v>
                </c:pt>
                <c:pt idx="2615">
                  <c:v>44514</c:v>
                </c:pt>
                <c:pt idx="2616">
                  <c:v>44515</c:v>
                </c:pt>
                <c:pt idx="2617">
                  <c:v>44516</c:v>
                </c:pt>
                <c:pt idx="2618">
                  <c:v>44517</c:v>
                </c:pt>
                <c:pt idx="2619">
                  <c:v>44518</c:v>
                </c:pt>
                <c:pt idx="2620">
                  <c:v>44519</c:v>
                </c:pt>
                <c:pt idx="2621">
                  <c:v>44520</c:v>
                </c:pt>
                <c:pt idx="2622">
                  <c:v>44521</c:v>
                </c:pt>
                <c:pt idx="2623">
                  <c:v>44522</c:v>
                </c:pt>
                <c:pt idx="2624">
                  <c:v>44523</c:v>
                </c:pt>
                <c:pt idx="2625">
                  <c:v>44524</c:v>
                </c:pt>
                <c:pt idx="2626">
                  <c:v>44525</c:v>
                </c:pt>
                <c:pt idx="2627">
                  <c:v>44526</c:v>
                </c:pt>
                <c:pt idx="2628">
                  <c:v>44527</c:v>
                </c:pt>
                <c:pt idx="2629">
                  <c:v>44528</c:v>
                </c:pt>
                <c:pt idx="2630">
                  <c:v>44529</c:v>
                </c:pt>
                <c:pt idx="2631">
                  <c:v>44530</c:v>
                </c:pt>
                <c:pt idx="2632">
                  <c:v>44531</c:v>
                </c:pt>
                <c:pt idx="2633">
                  <c:v>44532</c:v>
                </c:pt>
                <c:pt idx="2634">
                  <c:v>44533</c:v>
                </c:pt>
                <c:pt idx="2635">
                  <c:v>44534</c:v>
                </c:pt>
                <c:pt idx="2636">
                  <c:v>44535</c:v>
                </c:pt>
                <c:pt idx="2637">
                  <c:v>44536</c:v>
                </c:pt>
                <c:pt idx="2638">
                  <c:v>44537</c:v>
                </c:pt>
                <c:pt idx="2639">
                  <c:v>44538</c:v>
                </c:pt>
                <c:pt idx="2640">
                  <c:v>44539</c:v>
                </c:pt>
                <c:pt idx="2641">
                  <c:v>44540</c:v>
                </c:pt>
                <c:pt idx="2642">
                  <c:v>44541</c:v>
                </c:pt>
                <c:pt idx="2643">
                  <c:v>44542</c:v>
                </c:pt>
                <c:pt idx="2644">
                  <c:v>44543</c:v>
                </c:pt>
                <c:pt idx="2645">
                  <c:v>44544</c:v>
                </c:pt>
                <c:pt idx="2646">
                  <c:v>44545</c:v>
                </c:pt>
                <c:pt idx="2647">
                  <c:v>44546</c:v>
                </c:pt>
                <c:pt idx="2648">
                  <c:v>44547</c:v>
                </c:pt>
                <c:pt idx="2649">
                  <c:v>44548</c:v>
                </c:pt>
                <c:pt idx="2650">
                  <c:v>44549</c:v>
                </c:pt>
                <c:pt idx="2651">
                  <c:v>44550</c:v>
                </c:pt>
                <c:pt idx="2652">
                  <c:v>44551</c:v>
                </c:pt>
                <c:pt idx="2653">
                  <c:v>44552</c:v>
                </c:pt>
                <c:pt idx="2654">
                  <c:v>44553</c:v>
                </c:pt>
                <c:pt idx="2655">
                  <c:v>44554</c:v>
                </c:pt>
                <c:pt idx="2656">
                  <c:v>44555</c:v>
                </c:pt>
                <c:pt idx="2657">
                  <c:v>44556</c:v>
                </c:pt>
                <c:pt idx="2658">
                  <c:v>44557</c:v>
                </c:pt>
                <c:pt idx="2659">
                  <c:v>44558</c:v>
                </c:pt>
                <c:pt idx="2660">
                  <c:v>44559</c:v>
                </c:pt>
                <c:pt idx="2661">
                  <c:v>44560</c:v>
                </c:pt>
                <c:pt idx="2662">
                  <c:v>44561</c:v>
                </c:pt>
                <c:pt idx="2663">
                  <c:v>44562</c:v>
                </c:pt>
                <c:pt idx="2664">
                  <c:v>44563</c:v>
                </c:pt>
                <c:pt idx="2665">
                  <c:v>44564</c:v>
                </c:pt>
                <c:pt idx="2666">
                  <c:v>44565</c:v>
                </c:pt>
                <c:pt idx="2667">
                  <c:v>44566</c:v>
                </c:pt>
                <c:pt idx="2668">
                  <c:v>44567</c:v>
                </c:pt>
                <c:pt idx="2669">
                  <c:v>44568</c:v>
                </c:pt>
                <c:pt idx="2670">
                  <c:v>44569</c:v>
                </c:pt>
                <c:pt idx="2671">
                  <c:v>44570</c:v>
                </c:pt>
                <c:pt idx="2672">
                  <c:v>44571</c:v>
                </c:pt>
                <c:pt idx="2673">
                  <c:v>44572</c:v>
                </c:pt>
                <c:pt idx="2674">
                  <c:v>44573</c:v>
                </c:pt>
                <c:pt idx="2675">
                  <c:v>44574</c:v>
                </c:pt>
                <c:pt idx="2676">
                  <c:v>44575</c:v>
                </c:pt>
                <c:pt idx="2677">
                  <c:v>44576</c:v>
                </c:pt>
                <c:pt idx="2678">
                  <c:v>44577</c:v>
                </c:pt>
                <c:pt idx="2679">
                  <c:v>44578</c:v>
                </c:pt>
                <c:pt idx="2680">
                  <c:v>44579</c:v>
                </c:pt>
                <c:pt idx="2681">
                  <c:v>44580</c:v>
                </c:pt>
                <c:pt idx="2682">
                  <c:v>44581</c:v>
                </c:pt>
                <c:pt idx="2683">
                  <c:v>44582</c:v>
                </c:pt>
                <c:pt idx="2684">
                  <c:v>44583</c:v>
                </c:pt>
                <c:pt idx="2685">
                  <c:v>44584</c:v>
                </c:pt>
                <c:pt idx="2686">
                  <c:v>44585</c:v>
                </c:pt>
                <c:pt idx="2687">
                  <c:v>44586</c:v>
                </c:pt>
                <c:pt idx="2688">
                  <c:v>44587</c:v>
                </c:pt>
                <c:pt idx="2689">
                  <c:v>44588</c:v>
                </c:pt>
                <c:pt idx="2690">
                  <c:v>44589</c:v>
                </c:pt>
                <c:pt idx="2691">
                  <c:v>44590</c:v>
                </c:pt>
                <c:pt idx="2692">
                  <c:v>44591</c:v>
                </c:pt>
                <c:pt idx="2693">
                  <c:v>44592</c:v>
                </c:pt>
                <c:pt idx="2694">
                  <c:v>44593</c:v>
                </c:pt>
                <c:pt idx="2695">
                  <c:v>44594</c:v>
                </c:pt>
                <c:pt idx="2696">
                  <c:v>44595</c:v>
                </c:pt>
                <c:pt idx="2697">
                  <c:v>44596</c:v>
                </c:pt>
                <c:pt idx="2698">
                  <c:v>44597</c:v>
                </c:pt>
                <c:pt idx="2699">
                  <c:v>44598</c:v>
                </c:pt>
                <c:pt idx="2700">
                  <c:v>44599</c:v>
                </c:pt>
                <c:pt idx="2701">
                  <c:v>44600</c:v>
                </c:pt>
                <c:pt idx="2702">
                  <c:v>44601</c:v>
                </c:pt>
                <c:pt idx="2703">
                  <c:v>44602</c:v>
                </c:pt>
                <c:pt idx="2704">
                  <c:v>44603</c:v>
                </c:pt>
                <c:pt idx="2705">
                  <c:v>44604</c:v>
                </c:pt>
                <c:pt idx="2706">
                  <c:v>44605</c:v>
                </c:pt>
                <c:pt idx="2707">
                  <c:v>44606</c:v>
                </c:pt>
                <c:pt idx="2708">
                  <c:v>44607</c:v>
                </c:pt>
                <c:pt idx="2709">
                  <c:v>44608</c:v>
                </c:pt>
                <c:pt idx="2710">
                  <c:v>44609</c:v>
                </c:pt>
                <c:pt idx="2711">
                  <c:v>44610</c:v>
                </c:pt>
                <c:pt idx="2712">
                  <c:v>44611</c:v>
                </c:pt>
                <c:pt idx="2713">
                  <c:v>44612</c:v>
                </c:pt>
                <c:pt idx="2714">
                  <c:v>44613</c:v>
                </c:pt>
                <c:pt idx="2715">
                  <c:v>44614</c:v>
                </c:pt>
                <c:pt idx="2716">
                  <c:v>44615</c:v>
                </c:pt>
                <c:pt idx="2717">
                  <c:v>44616</c:v>
                </c:pt>
                <c:pt idx="2718">
                  <c:v>44617</c:v>
                </c:pt>
                <c:pt idx="2719">
                  <c:v>44618</c:v>
                </c:pt>
                <c:pt idx="2720">
                  <c:v>44619</c:v>
                </c:pt>
                <c:pt idx="2721">
                  <c:v>44620</c:v>
                </c:pt>
                <c:pt idx="2722">
                  <c:v>44621</c:v>
                </c:pt>
                <c:pt idx="2723">
                  <c:v>44622</c:v>
                </c:pt>
                <c:pt idx="2724">
                  <c:v>44623</c:v>
                </c:pt>
                <c:pt idx="2725">
                  <c:v>44624</c:v>
                </c:pt>
                <c:pt idx="2726">
                  <c:v>44625</c:v>
                </c:pt>
                <c:pt idx="2727">
                  <c:v>44626</c:v>
                </c:pt>
                <c:pt idx="2728">
                  <c:v>44627</c:v>
                </c:pt>
                <c:pt idx="2729">
                  <c:v>44628</c:v>
                </c:pt>
                <c:pt idx="2730">
                  <c:v>44629</c:v>
                </c:pt>
                <c:pt idx="2731">
                  <c:v>44630</c:v>
                </c:pt>
                <c:pt idx="2732">
                  <c:v>44631</c:v>
                </c:pt>
                <c:pt idx="2733">
                  <c:v>44632</c:v>
                </c:pt>
                <c:pt idx="2734">
                  <c:v>44633</c:v>
                </c:pt>
                <c:pt idx="2735">
                  <c:v>44634</c:v>
                </c:pt>
                <c:pt idx="2736">
                  <c:v>44635</c:v>
                </c:pt>
                <c:pt idx="2737">
                  <c:v>44636</c:v>
                </c:pt>
                <c:pt idx="2738">
                  <c:v>44637</c:v>
                </c:pt>
                <c:pt idx="2739">
                  <c:v>44638</c:v>
                </c:pt>
                <c:pt idx="2740">
                  <c:v>44639</c:v>
                </c:pt>
                <c:pt idx="2741">
                  <c:v>44640</c:v>
                </c:pt>
                <c:pt idx="2742">
                  <c:v>44641</c:v>
                </c:pt>
                <c:pt idx="2743">
                  <c:v>44642</c:v>
                </c:pt>
                <c:pt idx="2744">
                  <c:v>44643</c:v>
                </c:pt>
                <c:pt idx="2745">
                  <c:v>44644</c:v>
                </c:pt>
                <c:pt idx="2746">
                  <c:v>44645</c:v>
                </c:pt>
                <c:pt idx="2747">
                  <c:v>44646</c:v>
                </c:pt>
                <c:pt idx="2748">
                  <c:v>44647</c:v>
                </c:pt>
                <c:pt idx="2749">
                  <c:v>44648</c:v>
                </c:pt>
                <c:pt idx="2750">
                  <c:v>44649</c:v>
                </c:pt>
                <c:pt idx="2751">
                  <c:v>44650</c:v>
                </c:pt>
                <c:pt idx="2752">
                  <c:v>44651</c:v>
                </c:pt>
                <c:pt idx="2753">
                  <c:v>44652</c:v>
                </c:pt>
                <c:pt idx="2754">
                  <c:v>44653</c:v>
                </c:pt>
                <c:pt idx="2755">
                  <c:v>44654</c:v>
                </c:pt>
                <c:pt idx="2756">
                  <c:v>44655</c:v>
                </c:pt>
                <c:pt idx="2757">
                  <c:v>44656</c:v>
                </c:pt>
                <c:pt idx="2758">
                  <c:v>44657</c:v>
                </c:pt>
                <c:pt idx="2759">
                  <c:v>44658</c:v>
                </c:pt>
                <c:pt idx="2760">
                  <c:v>44659</c:v>
                </c:pt>
                <c:pt idx="2761">
                  <c:v>44660</c:v>
                </c:pt>
                <c:pt idx="2762">
                  <c:v>44661</c:v>
                </c:pt>
                <c:pt idx="2763">
                  <c:v>44662</c:v>
                </c:pt>
                <c:pt idx="2764">
                  <c:v>44663</c:v>
                </c:pt>
                <c:pt idx="2765">
                  <c:v>44664</c:v>
                </c:pt>
                <c:pt idx="2766">
                  <c:v>44665</c:v>
                </c:pt>
                <c:pt idx="2767">
                  <c:v>44666</c:v>
                </c:pt>
                <c:pt idx="2768">
                  <c:v>44667</c:v>
                </c:pt>
                <c:pt idx="2769">
                  <c:v>44668</c:v>
                </c:pt>
                <c:pt idx="2770">
                  <c:v>44669</c:v>
                </c:pt>
                <c:pt idx="2771">
                  <c:v>44670</c:v>
                </c:pt>
                <c:pt idx="2772">
                  <c:v>44671</c:v>
                </c:pt>
                <c:pt idx="2773">
                  <c:v>44672</c:v>
                </c:pt>
                <c:pt idx="2774">
                  <c:v>44673</c:v>
                </c:pt>
                <c:pt idx="2775">
                  <c:v>44674</c:v>
                </c:pt>
                <c:pt idx="2776">
                  <c:v>44675</c:v>
                </c:pt>
                <c:pt idx="2777">
                  <c:v>44676</c:v>
                </c:pt>
                <c:pt idx="2778">
                  <c:v>44677</c:v>
                </c:pt>
                <c:pt idx="2779">
                  <c:v>44678</c:v>
                </c:pt>
                <c:pt idx="2780">
                  <c:v>44679</c:v>
                </c:pt>
                <c:pt idx="2781">
                  <c:v>44680</c:v>
                </c:pt>
                <c:pt idx="2782">
                  <c:v>44681</c:v>
                </c:pt>
                <c:pt idx="2783">
                  <c:v>44682</c:v>
                </c:pt>
                <c:pt idx="2784">
                  <c:v>44683</c:v>
                </c:pt>
                <c:pt idx="2785">
                  <c:v>44684</c:v>
                </c:pt>
                <c:pt idx="2786">
                  <c:v>44685</c:v>
                </c:pt>
                <c:pt idx="2787">
                  <c:v>44686</c:v>
                </c:pt>
                <c:pt idx="2788">
                  <c:v>44687</c:v>
                </c:pt>
                <c:pt idx="2789">
                  <c:v>44688</c:v>
                </c:pt>
                <c:pt idx="2790">
                  <c:v>44689</c:v>
                </c:pt>
                <c:pt idx="2791">
                  <c:v>44690</c:v>
                </c:pt>
                <c:pt idx="2792">
                  <c:v>44691</c:v>
                </c:pt>
                <c:pt idx="2793">
                  <c:v>44692</c:v>
                </c:pt>
                <c:pt idx="2794">
                  <c:v>44693</c:v>
                </c:pt>
                <c:pt idx="2795">
                  <c:v>44694</c:v>
                </c:pt>
                <c:pt idx="2796">
                  <c:v>44695</c:v>
                </c:pt>
                <c:pt idx="2797">
                  <c:v>44696</c:v>
                </c:pt>
                <c:pt idx="2798">
                  <c:v>44697</c:v>
                </c:pt>
                <c:pt idx="2799">
                  <c:v>44698</c:v>
                </c:pt>
              </c:numCache>
            </c:numRef>
          </c:cat>
          <c:val>
            <c:numRef>
              <c:f>'BTC ETH Price Chart'!$C$2:$C$2801</c:f>
              <c:numCache>
                <c:formatCode>General</c:formatCode>
                <c:ptCount val="2800"/>
                <c:pt idx="1150" formatCode="&quot;$&quot;\ #,##0_);&quot;$&quot;\ \(#,##0\)">
                  <c:v>320.88400300000001</c:v>
                </c:pt>
                <c:pt idx="1151" formatCode="&quot;$&quot;\ #,##0_);&quot;$&quot;\ \(#,##0\)">
                  <c:v>299.25299100000001</c:v>
                </c:pt>
                <c:pt idx="1152" formatCode="&quot;$&quot;\ #,##0_);&quot;$&quot;\ \(#,##0\)">
                  <c:v>314.68099999999998</c:v>
                </c:pt>
                <c:pt idx="1153" formatCode="&quot;$&quot;\ #,##0_);&quot;$&quot;\ \(#,##0\)">
                  <c:v>307.90798999999998</c:v>
                </c:pt>
                <c:pt idx="1154" formatCode="&quot;$&quot;\ #,##0_);&quot;$&quot;\ \(#,##0\)">
                  <c:v>316.716003</c:v>
                </c:pt>
                <c:pt idx="1155" formatCode="&quot;$&quot;\ #,##0_);&quot;$&quot;\ \(#,##0\)">
                  <c:v>337.631012</c:v>
                </c:pt>
                <c:pt idx="1156" formatCode="&quot;$&quot;\ #,##0_);&quot;$&quot;\ \(#,##0\)">
                  <c:v>333.35699499999998</c:v>
                </c:pt>
                <c:pt idx="1157" formatCode="&quot;$&quot;\ #,##0_);&quot;$&quot;\ \(#,##0\)">
                  <c:v>330.92401100000001</c:v>
                </c:pt>
                <c:pt idx="1158" formatCode="&quot;$&quot;\ #,##0_);&quot;$&quot;\ \(#,##0\)">
                  <c:v>332.39401199999998</c:v>
                </c:pt>
                <c:pt idx="1159" formatCode="&quot;$&quot;\ #,##0_);&quot;$&quot;\ \(#,##0\)">
                  <c:v>347.61200000000002</c:v>
                </c:pt>
                <c:pt idx="1160" formatCode="&quot;$&quot;\ #,##0_);&quot;$&quot;\ \(#,##0\)">
                  <c:v>354.385986</c:v>
                </c:pt>
                <c:pt idx="1161" formatCode="&quot;$&quot;\ #,##0_);&quot;$&quot;\ \(#,##0\)">
                  <c:v>366.73001099999999</c:v>
                </c:pt>
                <c:pt idx="1162" formatCode="&quot;$&quot;\ #,##0_);&quot;$&quot;\ \(#,##0\)">
                  <c:v>360.40100100000001</c:v>
                </c:pt>
                <c:pt idx="1163" formatCode="&quot;$&quot;\ #,##0_);&quot;$&quot;\ \(#,##0\)">
                  <c:v>380.65200800000002</c:v>
                </c:pt>
                <c:pt idx="1164" formatCode="&quot;$&quot;\ #,##0_);&quot;$&quot;\ \(#,##0\)">
                  <c:v>410.16598499999998</c:v>
                </c:pt>
                <c:pt idx="1165" formatCode="&quot;$&quot;\ #,##0_);&quot;$&quot;\ \(#,##0\)">
                  <c:v>474.91101099999997</c:v>
                </c:pt>
                <c:pt idx="1166" formatCode="&quot;$&quot;\ #,##0_);&quot;$&quot;\ \(#,##0\)">
                  <c:v>466.27600100000001</c:v>
                </c:pt>
                <c:pt idx="1167" formatCode="&quot;$&quot;\ #,##0_);&quot;$&quot;\ \(#,##0\)">
                  <c:v>471.32998700000002</c:v>
                </c:pt>
                <c:pt idx="1168" formatCode="&quot;$&quot;\ #,##0_);&quot;$&quot;\ \(#,##0\)">
                  <c:v>480.35501099999999</c:v>
                </c:pt>
                <c:pt idx="1169" formatCode="&quot;$&quot;\ #,##0_);&quot;$&quot;\ \(#,##0\)">
                  <c:v>472.90200800000002</c:v>
                </c:pt>
                <c:pt idx="1170" formatCode="&quot;$&quot;\ #,##0_);&quot;$&quot;\ \(#,##0\)">
                  <c:v>427.52301</c:v>
                </c:pt>
                <c:pt idx="1171" formatCode="&quot;$&quot;\ #,##0_);&quot;$&quot;\ \(#,##0\)">
                  <c:v>447.114014</c:v>
                </c:pt>
                <c:pt idx="1172" formatCode="&quot;$&quot;\ #,##0_);&quot;$&quot;\ \(#,##0\)">
                  <c:v>466.540009</c:v>
                </c:pt>
                <c:pt idx="1173" formatCode="&quot;$&quot;\ #,##0_);&quot;$&quot;\ \(#,##0\)">
                  <c:v>463.449005</c:v>
                </c:pt>
                <c:pt idx="1174" formatCode="&quot;$&quot;\ #,##0_);&quot;$&quot;\ \(#,##0\)">
                  <c:v>465.85299700000002</c:v>
                </c:pt>
                <c:pt idx="1175" formatCode="&quot;$&quot;\ #,##0_);&quot;$&quot;\ \(#,##0\)">
                  <c:v>470.20400999999998</c:v>
                </c:pt>
                <c:pt idx="1176" formatCode="&quot;$&quot;\ #,##0_);&quot;$&quot;\ \(#,##0\)">
                  <c:v>463.28100599999999</c:v>
                </c:pt>
                <c:pt idx="1177" formatCode="&quot;$&quot;\ #,##0_);&quot;$&quot;\ \(#,##0\)">
                  <c:v>428.58801299999999</c:v>
                </c:pt>
                <c:pt idx="1178" formatCode="&quot;$&quot;\ #,##0_);&quot;$&quot;\ \(#,##0\)">
                  <c:v>434.40798999999998</c:v>
                </c:pt>
                <c:pt idx="1179" formatCode="&quot;$&quot;\ #,##0_);&quot;$&quot;\ \(#,##0\)">
                  <c:v>456.03100599999999</c:v>
                </c:pt>
                <c:pt idx="1180" formatCode="&quot;$&quot;\ #,##0_);&quot;$&quot;\ \(#,##0\)">
                  <c:v>473.50201399999997</c:v>
                </c:pt>
                <c:pt idx="1181" formatCode="&quot;$&quot;\ #,##0_);&quot;$&quot;\ \(#,##0\)">
                  <c:v>441.72100799999998</c:v>
                </c:pt>
                <c:pt idx="1182" formatCode="&quot;$&quot;\ #,##0_);&quot;$&quot;\ \(#,##0\)">
                  <c:v>515.135986</c:v>
                </c:pt>
                <c:pt idx="1183" formatCode="&quot;$&quot;\ #,##0_);&quot;$&quot;\ \(#,##0\)">
                  <c:v>651.43102999999996</c:v>
                </c:pt>
                <c:pt idx="1184" formatCode="&quot;$&quot;\ #,##0_);&quot;$&quot;\ \(#,##0\)">
                  <c:v>702.76702899999998</c:v>
                </c:pt>
                <c:pt idx="1185" formatCode="&quot;$&quot;\ #,##0_);&quot;$&quot;\ \(#,##0\)">
                  <c:v>695.81597899999997</c:v>
                </c:pt>
                <c:pt idx="1186" formatCode="&quot;$&quot;\ #,##0_);&quot;$&quot;\ \(#,##0\)">
                  <c:v>684.44799799999998</c:v>
                </c:pt>
                <c:pt idx="1187" formatCode="&quot;$&quot;\ #,##0_);&quot;$&quot;\ \(#,##0\)">
                  <c:v>696.20898399999999</c:v>
                </c:pt>
                <c:pt idx="1188" formatCode="&quot;$&quot;\ #,##0_);&quot;$&quot;\ \(#,##0\)">
                  <c:v>719.97497599999997</c:v>
                </c:pt>
                <c:pt idx="1189" formatCode="&quot;$&quot;\ #,##0_);&quot;$&quot;\ \(#,##0\)">
                  <c:v>794.64502000000005</c:v>
                </c:pt>
                <c:pt idx="1190" formatCode="&quot;$&quot;\ #,##0_);&quot;$&quot;\ \(#,##0\)">
                  <c:v>826.82299799999998</c:v>
                </c:pt>
                <c:pt idx="1191" formatCode="&quot;$&quot;\ #,##0_);&quot;$&quot;\ \(#,##0\)">
                  <c:v>819.08599900000002</c:v>
                </c:pt>
                <c:pt idx="1192" formatCode="&quot;$&quot;\ #,##0_);&quot;$&quot;\ \(#,##0\)">
                  <c:v>821.06298800000002</c:v>
                </c:pt>
                <c:pt idx="1193" formatCode="&quot;$&quot;\ #,##0_);&quot;$&quot;\ \(#,##0\)">
                  <c:v>674.85998500000005</c:v>
                </c:pt>
                <c:pt idx="1194" formatCode="&quot;$&quot;\ #,##0_);&quot;$&quot;\ \(#,##0\)">
                  <c:v>719.387024</c:v>
                </c:pt>
                <c:pt idx="1195" formatCode="&quot;$&quot;\ #,##0_);&quot;$&quot;\ \(#,##0\)">
                  <c:v>694.14801</c:v>
                </c:pt>
                <c:pt idx="1196" formatCode="&quot;$&quot;\ #,##0_);&quot;$&quot;\ \(#,##0\)">
                  <c:v>765.83398399999999</c:v>
                </c:pt>
                <c:pt idx="1197" formatCode="&quot;$&quot;\ #,##0_);&quot;$&quot;\ \(#,##0\)">
                  <c:v>773.83599900000002</c:v>
                </c:pt>
                <c:pt idx="1198" formatCode="&quot;$&quot;\ #,##0_);&quot;$&quot;\ \(#,##0\)">
                  <c:v>762.84198000000004</c:v>
                </c:pt>
                <c:pt idx="1199" formatCode="&quot;$&quot;\ #,##0_);&quot;$&quot;\ \(#,##0\)">
                  <c:v>737.02301</c:v>
                </c:pt>
                <c:pt idx="1200" formatCode="&quot;$&quot;\ #,##0_);&quot;$&quot;\ \(#,##0\)">
                  <c:v>753.59198000000004</c:v>
                </c:pt>
                <c:pt idx="1201" formatCode="&quot;$&quot;\ #,##0_);&quot;$&quot;\ \(#,##0\)">
                  <c:v>717.25701900000001</c:v>
                </c:pt>
                <c:pt idx="1202" formatCode="&quot;$&quot;\ #,##0_);&quot;$&quot;\ \(#,##0\)">
                  <c:v>756.73297100000002</c:v>
                </c:pt>
                <c:pt idx="1203" formatCode="&quot;$&quot;\ #,##0_);&quot;$&quot;\ \(#,##0\)">
                  <c:v>772.64099099999999</c:v>
                </c:pt>
                <c:pt idx="1204" formatCode="&quot;$&quot;\ #,##0_);&quot;$&quot;\ \(#,##0\)">
                  <c:v>884.44397000000004</c:v>
                </c:pt>
                <c:pt idx="1205" formatCode="&quot;$&quot;\ #,##0_);&quot;$&quot;\ \(#,##0\)">
                  <c:v>962.71997099999999</c:v>
                </c:pt>
                <c:pt idx="1206" formatCode="&quot;$&quot;\ #,##0_);&quot;$&quot;\ \(#,##0\)">
                  <c:v>980.92199700000003</c:v>
                </c:pt>
                <c:pt idx="1207" formatCode="&quot;$&quot;\ #,##0_);&quot;$&quot;\ \(#,##0\)">
                  <c:v>997.71997099999999</c:v>
                </c:pt>
                <c:pt idx="1208" formatCode="&quot;$&quot;\ #,##0_);&quot;$&quot;\ \(#,##0\)">
                  <c:v>1041.6800539999999</c:v>
                </c:pt>
                <c:pt idx="1209" formatCode="&quot;$&quot;\ #,##0_);&quot;$&quot;\ \(#,##0\)">
                  <c:v>1153.170044</c:v>
                </c:pt>
                <c:pt idx="1210" formatCode="&quot;$&quot;\ #,##0_);&quot;$&quot;\ \(#,##0\)">
                  <c:v>1148.530029</c:v>
                </c:pt>
                <c:pt idx="1211" formatCode="&quot;$&quot;\ #,##0_);&quot;$&quot;\ \(#,##0\)">
                  <c:v>1299.73999</c:v>
                </c:pt>
                <c:pt idx="1212" formatCode="&quot;$&quot;\ #,##0_);&quot;$&quot;\ \(#,##0\)">
                  <c:v>1255.8199460000001</c:v>
                </c:pt>
                <c:pt idx="1213" formatCode="&quot;$&quot;\ #,##0_);&quot;$&quot;\ \(#,##0\)">
                  <c:v>1154.9300539999999</c:v>
                </c:pt>
                <c:pt idx="1214" formatCode="&quot;$&quot;\ #,##0_);&quot;$&quot;\ \(#,##0\)">
                  <c:v>1273.1999510000001</c:v>
                </c:pt>
                <c:pt idx="1215" formatCode="&quot;$&quot;\ #,##0_);&quot;$&quot;\ \(#,##0\)">
                  <c:v>1396.420044</c:v>
                </c:pt>
                <c:pt idx="1216" formatCode="&quot;$&quot;\ #,##0_);&quot;$&quot;\ \(#,##0\)">
                  <c:v>1366.7700199999999</c:v>
                </c:pt>
                <c:pt idx="1217" formatCode="&quot;$&quot;\ #,##0_);&quot;$&quot;\ \(#,##0\)">
                  <c:v>1291.920044</c:v>
                </c:pt>
                <c:pt idx="1218" formatCode="&quot;$&quot;\ #,##0_);&quot;$&quot;\ \(#,##0\)">
                  <c:v>1053.6899410000001</c:v>
                </c:pt>
                <c:pt idx="1219" formatCode="&quot;$&quot;\ #,##0_);&quot;$&quot;\ \(#,##0\)">
                  <c:v>1014.25</c:v>
                </c:pt>
                <c:pt idx="1220" formatCode="&quot;$&quot;\ #,##0_);&quot;$&quot;\ \(#,##0\)">
                  <c:v>1036.280029</c:v>
                </c:pt>
                <c:pt idx="1221" formatCode="&quot;$&quot;\ #,##0_);&quot;$&quot;\ \(#,##0\)">
                  <c:v>1039.099976</c:v>
                </c:pt>
                <c:pt idx="1222" formatCode="&quot;$&quot;\ #,##0_);&quot;$&quot;\ \(#,##0\)">
                  <c:v>1155.150024</c:v>
                </c:pt>
                <c:pt idx="1223" formatCode="&quot;$&quot;\ #,##0_);&quot;$&quot;\ \(#,##0\)">
                  <c:v>1049.579956</c:v>
                </c:pt>
                <c:pt idx="1224" formatCode="&quot;$&quot;\ #,##0_);&quot;$&quot;\ \(#,##0\)">
                  <c:v>1003.26001</c:v>
                </c:pt>
                <c:pt idx="1225" formatCode="&quot;$&quot;\ #,##0_);&quot;$&quot;\ \(#,##0\)">
                  <c:v>986.22900400000003</c:v>
                </c:pt>
                <c:pt idx="1226" formatCode="&quot;$&quot;\ #,##0_);&quot;$&quot;\ \(#,##0\)">
                  <c:v>1058.780029</c:v>
                </c:pt>
                <c:pt idx="1227" formatCode="&quot;$&quot;\ #,##0_);&quot;$&quot;\ \(#,##0\)">
                  <c:v>1056.030029</c:v>
                </c:pt>
                <c:pt idx="1228" formatCode="&quot;$&quot;\ #,##0_);&quot;$&quot;\ \(#,##0\)">
                  <c:v>1055.170044</c:v>
                </c:pt>
                <c:pt idx="1229" formatCode="&quot;$&quot;\ #,##0_);&quot;$&quot;\ \(#,##0\)">
                  <c:v>1107.0699460000001</c:v>
                </c:pt>
                <c:pt idx="1230" formatCode="&quot;$&quot;\ #,##0_);&quot;$&quot;\ \(#,##0\)">
                  <c:v>1246.01001</c:v>
                </c:pt>
                <c:pt idx="1231" formatCode="&quot;$&quot;\ #,##0_);&quot;$&quot;\ \(#,##0\)">
                  <c:v>1182.3599850000001</c:v>
                </c:pt>
                <c:pt idx="1232" formatCode="&quot;$&quot;\ #,##0_);&quot;$&quot;\ \(#,##0\)">
                  <c:v>1071.130005</c:v>
                </c:pt>
                <c:pt idx="1233" formatCode="&quot;$&quot;\ #,##0_);&quot;$&quot;\ \(#,##0\)">
                  <c:v>1118.3100589999999</c:v>
                </c:pt>
                <c:pt idx="1234" formatCode="&quot;$&quot;\ #,##0_);&quot;$&quot;\ \(#,##0\)">
                  <c:v>1036.790039</c:v>
                </c:pt>
                <c:pt idx="1235" formatCode="&quot;$&quot;\ #,##0_);&quot;$&quot;\ \(#,##0\)">
                  <c:v>915.78497300000004</c:v>
                </c:pt>
                <c:pt idx="1236" formatCode="&quot;$&quot;\ #,##0_);&quot;$&quot;\ \(#,##0\)">
                  <c:v>964.01898200000005</c:v>
                </c:pt>
                <c:pt idx="1237" formatCode="&quot;$&quot;\ #,##0_);&quot;$&quot;\ \(#,##0\)">
                  <c:v>834.682007</c:v>
                </c:pt>
                <c:pt idx="1238" formatCode="&quot;$&quot;\ #,##0_);&quot;$&quot;\ \(#,##0\)">
                  <c:v>697.95098900000005</c:v>
                </c:pt>
                <c:pt idx="1239" formatCode="&quot;$&quot;\ #,##0_);&quot;$&quot;\ \(#,##0\)">
                  <c:v>793.12200900000005</c:v>
                </c:pt>
                <c:pt idx="1240" formatCode="&quot;$&quot;\ #,##0_);&quot;$&quot;\ \(#,##0\)">
                  <c:v>757.067993</c:v>
                </c:pt>
                <c:pt idx="1241" formatCode="&quot;$&quot;\ #,##0_);&quot;$&quot;\ \(#,##0\)">
                  <c:v>817.807007</c:v>
                </c:pt>
                <c:pt idx="1242" formatCode="&quot;$&quot;\ #,##0_);&quot;$&quot;\ \(#,##0\)">
                  <c:v>883.86499000000003</c:v>
                </c:pt>
                <c:pt idx="1243" formatCode="&quot;$&quot;\ #,##0_);&quot;$&quot;\ \(#,##0\)">
                  <c:v>860.41497800000002</c:v>
                </c:pt>
                <c:pt idx="1244" formatCode="&quot;$&quot;\ #,##0_);&quot;$&quot;\ \(#,##0\)">
                  <c:v>814.65997300000004</c:v>
                </c:pt>
                <c:pt idx="1245" formatCode="&quot;$&quot;\ #,##0_);&quot;$&quot;\ \(#,##0\)">
                  <c:v>868.70696999999996</c:v>
                </c:pt>
                <c:pt idx="1246" formatCode="&quot;$&quot;\ #,##0_);&quot;$&quot;\ \(#,##0\)">
                  <c:v>845.25799600000005</c:v>
                </c:pt>
                <c:pt idx="1247" formatCode="&quot;$&quot;\ #,##0_);&quot;$&quot;\ \(#,##0\)">
                  <c:v>923.56097399999999</c:v>
                </c:pt>
                <c:pt idx="1248" formatCode="&quot;$&quot;\ #,##0_);&quot;$&quot;\ \(#,##0\)">
                  <c:v>936.97601299999997</c:v>
                </c:pt>
                <c:pt idx="1249" formatCode="&quot;$&quot;\ #,##0_);&quot;$&quot;\ \(#,##0\)">
                  <c:v>944.21002199999998</c:v>
                </c:pt>
                <c:pt idx="1250" formatCode="&quot;$&quot;\ #,##0_);&quot;$&quot;\ \(#,##0\)">
                  <c:v>974.11499000000003</c:v>
                </c:pt>
                <c:pt idx="1251" formatCode="&quot;$&quot;\ #,##0_);&quot;$&quot;\ \(#,##0\)">
                  <c:v>923.921021</c:v>
                </c:pt>
                <c:pt idx="1252" formatCode="&quot;$&quot;\ #,##0_);&quot;$&quot;\ \(#,##0\)">
                  <c:v>943.86499000000003</c:v>
                </c:pt>
                <c:pt idx="1253" formatCode="&quot;$&quot;\ #,##0_);&quot;$&quot;\ \(#,##0\)">
                  <c:v>895.37097200000005</c:v>
                </c:pt>
                <c:pt idx="1254" formatCode="&quot;$&quot;\ #,##0_);&quot;$&quot;\ \(#,##0\)">
                  <c:v>849.97100799999998</c:v>
                </c:pt>
                <c:pt idx="1255" formatCode="&quot;$&quot;\ #,##0_);&quot;$&quot;\ \(#,##0\)">
                  <c:v>812.84497099999999</c:v>
                </c:pt>
                <c:pt idx="1256" formatCode="&quot;$&quot;\ #,##0_);&quot;$&quot;\ \(#,##0\)">
                  <c:v>864.18902600000001</c:v>
                </c:pt>
                <c:pt idx="1257" formatCode="&quot;$&quot;\ #,##0_);&quot;$&quot;\ \(#,##0\)">
                  <c:v>840.51501499999995</c:v>
                </c:pt>
                <c:pt idx="1258" formatCode="&quot;$&quot;\ #,##0_);&quot;$&quot;\ \(#,##0\)">
                  <c:v>844.80999799999995</c:v>
                </c:pt>
                <c:pt idx="1259" formatCode="&quot;$&quot;\ #,##0_);&quot;$&quot;\ \(#,##0\)">
                  <c:v>869.31500200000005</c:v>
                </c:pt>
                <c:pt idx="1260" formatCode="&quot;$&quot;\ #,##0_);&quot;$&quot;\ \(#,##0\)">
                  <c:v>878.26501499999995</c:v>
                </c:pt>
                <c:pt idx="1261" formatCode="&quot;$&quot;\ #,##0_);&quot;$&quot;\ \(#,##0\)">
                  <c:v>855.19897500000002</c:v>
                </c:pt>
                <c:pt idx="1262" formatCode="&quot;$&quot;\ #,##0_);&quot;$&quot;\ \(#,##0\)">
                  <c:v>872.20001200000002</c:v>
                </c:pt>
                <c:pt idx="1263" formatCode="&quot;$&quot;\ #,##0_);&quot;$&quot;\ \(#,##0\)">
                  <c:v>856.853027</c:v>
                </c:pt>
                <c:pt idx="1264" formatCode="&quot;$&quot;\ #,##0_);&quot;$&quot;\ \(#,##0\)">
                  <c:v>857.22497599999997</c:v>
                </c:pt>
                <c:pt idx="1265" formatCode="&quot;$&quot;\ #,##0_);&quot;$&quot;\ \(#,##0\)">
                  <c:v>866.67797900000005</c:v>
                </c:pt>
                <c:pt idx="1266" formatCode="&quot;$&quot;\ #,##0_);&quot;$&quot;\ \(#,##0\)">
                  <c:v>853.68402100000003</c:v>
                </c:pt>
                <c:pt idx="1267" formatCode="&quot;$&quot;\ #,##0_);&quot;$&quot;\ \(#,##0\)">
                  <c:v>816.95098900000005</c:v>
                </c:pt>
                <c:pt idx="1268" formatCode="&quot;$&quot;\ #,##0_);&quot;$&quot;\ \(#,##0\)">
                  <c:v>752.83099400000003</c:v>
                </c:pt>
                <c:pt idx="1269" formatCode="&quot;$&quot;\ #,##0_);&quot;$&quot;\ \(#,##0\)">
                  <c:v>704.59600799999998</c:v>
                </c:pt>
                <c:pt idx="1270" formatCode="&quot;$&quot;\ #,##0_);&quot;$&quot;\ \(#,##0\)">
                  <c:v>728.91601600000001</c:v>
                </c:pt>
                <c:pt idx="1271" formatCode="&quot;$&quot;\ #,##0_);&quot;$&quot;\ \(#,##0\)">
                  <c:v>686.89001499999995</c:v>
                </c:pt>
                <c:pt idx="1272" formatCode="&quot;$&quot;\ #,##0_);&quot;$&quot;\ \(#,##0\)">
                  <c:v>723.33898899999997</c:v>
                </c:pt>
                <c:pt idx="1273" formatCode="&quot;$&quot;\ #,##0_);&quot;$&quot;\ \(#,##0\)">
                  <c:v>699.83099400000003</c:v>
                </c:pt>
                <c:pt idx="1274" formatCode="&quot;$&quot;\ #,##0_);&quot;$&quot;\ \(#,##0\)">
                  <c:v>690.82702600000005</c:v>
                </c:pt>
                <c:pt idx="1275" formatCode="&quot;$&quot;\ #,##0_);&quot;$&quot;\ \(#,##0\)">
                  <c:v>614.29101600000001</c:v>
                </c:pt>
                <c:pt idx="1276" formatCode="&quot;$&quot;\ #,##0_);&quot;$&quot;\ \(#,##0\)">
                  <c:v>611.30401600000005</c:v>
                </c:pt>
                <c:pt idx="1277" formatCode="&quot;$&quot;\ #,##0_);&quot;$&quot;\ \(#,##0\)">
                  <c:v>601.66601600000001</c:v>
                </c:pt>
                <c:pt idx="1278" formatCode="&quot;$&quot;\ #,##0_);&quot;$&quot;\ \(#,##0\)">
                  <c:v>552.77899200000002</c:v>
                </c:pt>
                <c:pt idx="1279" formatCode="&quot;$&quot;\ #,##0_);&quot;$&quot;\ \(#,##0\)">
                  <c:v>538.64398200000005</c:v>
                </c:pt>
                <c:pt idx="1280" formatCode="&quot;$&quot;\ #,##0_);&quot;$&quot;\ \(#,##0\)">
                  <c:v>556.72601299999997</c:v>
                </c:pt>
                <c:pt idx="1281" formatCode="&quot;$&quot;\ #,##0_);&quot;$&quot;\ \(#,##0\)">
                  <c:v>557.17498799999998</c:v>
                </c:pt>
                <c:pt idx="1282" formatCode="&quot;$&quot;\ #,##0_);&quot;$&quot;\ \(#,##0\)">
                  <c:v>561.73199499999998</c:v>
                </c:pt>
                <c:pt idx="1283" formatCode="&quot;$&quot;\ #,##0_);&quot;$&quot;\ \(#,##0\)">
                  <c:v>539.70202600000005</c:v>
                </c:pt>
                <c:pt idx="1284" formatCode="&quot;$&quot;\ #,##0_);&quot;$&quot;\ \(#,##0\)">
                  <c:v>539.61901899999998</c:v>
                </c:pt>
                <c:pt idx="1285" formatCode="&quot;$&quot;\ #,##0_);&quot;$&quot;\ \(#,##0\)">
                  <c:v>526.43902600000001</c:v>
                </c:pt>
                <c:pt idx="1286" formatCode="&quot;$&quot;\ #,##0_);&quot;$&quot;\ \(#,##0\)">
                  <c:v>524.28698699999995</c:v>
                </c:pt>
                <c:pt idx="1287" formatCode="&quot;$&quot;\ #,##0_);&quot;$&quot;\ \(#,##0\)">
                  <c:v>489.95098899999999</c:v>
                </c:pt>
                <c:pt idx="1288" formatCode="&quot;$&quot;\ #,##0_);&quot;$&quot;\ \(#,##0\)">
                  <c:v>450.11599699999999</c:v>
                </c:pt>
                <c:pt idx="1289" formatCode="&quot;$&quot;\ #,##0_);&quot;$&quot;\ \(#,##0\)">
                  <c:v>446.27899200000002</c:v>
                </c:pt>
                <c:pt idx="1290" formatCode="&quot;$&quot;\ #,##0_);&quot;$&quot;\ \(#,##0\)">
                  <c:v>385.96798699999999</c:v>
                </c:pt>
                <c:pt idx="1291" formatCode="&quot;$&quot;\ #,##0_);&quot;$&quot;\ \(#,##0\)">
                  <c:v>394.64498900000001</c:v>
                </c:pt>
                <c:pt idx="1292" formatCode="&quot;$&quot;\ #,##0_);&quot;$&quot;\ \(#,##0\)">
                  <c:v>396.45700099999999</c:v>
                </c:pt>
                <c:pt idx="1293" formatCode="&quot;$&quot;\ #,##0_);&quot;$&quot;\ \(#,##0\)">
                  <c:v>379.60699499999998</c:v>
                </c:pt>
                <c:pt idx="1294" formatCode="&quot;$&quot;\ #,##0_);&quot;$&quot;\ \(#,##0\)">
                  <c:v>386.42498799999998</c:v>
                </c:pt>
                <c:pt idx="1295" formatCode="&quot;$&quot;\ #,##0_);&quot;$&quot;\ \(#,##0\)">
                  <c:v>416.89300500000002</c:v>
                </c:pt>
                <c:pt idx="1296" formatCode="&quot;$&quot;\ #,##0_);&quot;$&quot;\ \(#,##0\)">
                  <c:v>380.54299900000001</c:v>
                </c:pt>
                <c:pt idx="1297" formatCode="&quot;$&quot;\ #,##0_);&quot;$&quot;\ \(#,##0\)">
                  <c:v>383.23199499999998</c:v>
                </c:pt>
                <c:pt idx="1298" formatCode="&quot;$&quot;\ #,##0_);&quot;$&quot;\ \(#,##0\)">
                  <c:v>370.28500400000001</c:v>
                </c:pt>
                <c:pt idx="1299" formatCode="&quot;$&quot;\ #,##0_);&quot;$&quot;\ \(#,##0\)">
                  <c:v>385.31399499999998</c:v>
                </c:pt>
                <c:pt idx="1300" formatCode="&quot;$&quot;\ #,##0_);&quot;$&quot;\ \(#,##0\)">
                  <c:v>400.50799599999999</c:v>
                </c:pt>
                <c:pt idx="1301" formatCode="&quot;$&quot;\ #,##0_);&quot;$&quot;\ \(#,##0\)">
                  <c:v>398.52600100000001</c:v>
                </c:pt>
                <c:pt idx="1302" formatCode="&quot;$&quot;\ #,##0_);&quot;$&quot;\ \(#,##0\)">
                  <c:v>414.24301100000002</c:v>
                </c:pt>
                <c:pt idx="1303" formatCode="&quot;$&quot;\ #,##0_);&quot;$&quot;\ \(#,##0\)">
                  <c:v>430.540009</c:v>
                </c:pt>
                <c:pt idx="1304" formatCode="&quot;$&quot;\ #,##0_);&quot;$&quot;\ \(#,##0\)">
                  <c:v>492.94101000000001</c:v>
                </c:pt>
                <c:pt idx="1305" formatCode="&quot;$&quot;\ #,##0_);&quot;$&quot;\ \(#,##0\)">
                  <c:v>492.73498499999999</c:v>
                </c:pt>
                <c:pt idx="1306" formatCode="&quot;$&quot;\ #,##0_);&quot;$&quot;\ \(#,##0\)">
                  <c:v>501.47799700000002</c:v>
                </c:pt>
                <c:pt idx="1307" formatCode="&quot;$&quot;\ #,##0_);&quot;$&quot;\ \(#,##0\)">
                  <c:v>531.70202600000005</c:v>
                </c:pt>
                <c:pt idx="1308" formatCode="&quot;$&quot;\ #,##0_);&quot;$&quot;\ \(#,##0\)">
                  <c:v>511.14700299999998</c:v>
                </c:pt>
                <c:pt idx="1309" formatCode="&quot;$&quot;\ #,##0_);&quot;$&quot;\ \(#,##0\)">
                  <c:v>502.89401199999998</c:v>
                </c:pt>
                <c:pt idx="1310" formatCode="&quot;$&quot;\ #,##0_);&quot;$&quot;\ \(#,##0\)">
                  <c:v>524.78900099999998</c:v>
                </c:pt>
                <c:pt idx="1311" formatCode="&quot;$&quot;\ #,##0_);&quot;$&quot;\ \(#,##0\)">
                  <c:v>567.88897699999995</c:v>
                </c:pt>
                <c:pt idx="1312" formatCode="&quot;$&quot;\ #,##0_);&quot;$&quot;\ \(#,##0\)">
                  <c:v>615.71801800000003</c:v>
                </c:pt>
                <c:pt idx="1313" formatCode="&quot;$&quot;\ #,##0_);&quot;$&quot;\ \(#,##0\)">
                  <c:v>605.39502000000005</c:v>
                </c:pt>
                <c:pt idx="1314" formatCode="&quot;$&quot;\ #,##0_);&quot;$&quot;\ \(#,##0\)">
                  <c:v>621.85998500000005</c:v>
                </c:pt>
                <c:pt idx="1315" formatCode="&quot;$&quot;\ #,##0_);&quot;$&quot;\ \(#,##0\)">
                  <c:v>642.54797399999995</c:v>
                </c:pt>
                <c:pt idx="1316" formatCode="&quot;$&quot;\ #,##0_);&quot;$&quot;\ \(#,##0\)">
                  <c:v>708.15801999999996</c:v>
                </c:pt>
                <c:pt idx="1317" formatCode="&quot;$&quot;\ #,##0_);&quot;$&quot;\ \(#,##0\)">
                  <c:v>615.41601600000001</c:v>
                </c:pt>
                <c:pt idx="1318" formatCode="&quot;$&quot;\ #,##0_);&quot;$&quot;\ \(#,##0\)">
                  <c:v>662.80902100000003</c:v>
                </c:pt>
                <c:pt idx="1319" formatCode="&quot;$&quot;\ #,##0_);&quot;$&quot;\ \(#,##0\)">
                  <c:v>647.03198199999997</c:v>
                </c:pt>
                <c:pt idx="1320" formatCode="&quot;$&quot;\ #,##0_);&quot;$&quot;\ \(#,##0\)">
                  <c:v>683.67797900000005</c:v>
                </c:pt>
                <c:pt idx="1321" formatCode="&quot;$&quot;\ #,##0_);&quot;$&quot;\ \(#,##0\)">
                  <c:v>688.88098100000002</c:v>
                </c:pt>
                <c:pt idx="1322" formatCode="&quot;$&quot;\ #,##0_);&quot;$&quot;\ \(#,##0\)">
                  <c:v>669.92401099999995</c:v>
                </c:pt>
                <c:pt idx="1323" formatCode="&quot;$&quot;\ #,##0_);&quot;$&quot;\ \(#,##0\)">
                  <c:v>673.612976</c:v>
                </c:pt>
                <c:pt idx="1324" formatCode="&quot;$&quot;\ #,##0_);&quot;$&quot;\ \(#,##0\)">
                  <c:v>687.14898700000003</c:v>
                </c:pt>
                <c:pt idx="1325" formatCode="&quot;$&quot;\ #,##0_);&quot;$&quot;\ \(#,##0\)">
                  <c:v>779.54303000000004</c:v>
                </c:pt>
                <c:pt idx="1326" formatCode="&quot;$&quot;\ #,##0_);&quot;$&quot;\ \(#,##0\)">
                  <c:v>785.62402299999997</c:v>
                </c:pt>
                <c:pt idx="1327" formatCode="&quot;$&quot;\ #,##0_);&quot;$&quot;\ \(#,##0\)">
                  <c:v>816.11999500000002</c:v>
                </c:pt>
                <c:pt idx="1328" formatCode="&quot;$&quot;\ #,##0_);&quot;$&quot;\ \(#,##0\)">
                  <c:v>792.31097399999999</c:v>
                </c:pt>
                <c:pt idx="1329" formatCode="&quot;$&quot;\ #,##0_);&quot;$&quot;\ \(#,##0\)">
                  <c:v>753.72497599999997</c:v>
                </c:pt>
                <c:pt idx="1330" formatCode="&quot;$&quot;\ #,##0_);&quot;$&quot;\ \(#,##0\)">
                  <c:v>752.85699499999998</c:v>
                </c:pt>
                <c:pt idx="1331" formatCode="&quot;$&quot;\ #,##0_);&quot;$&quot;\ \(#,##0\)">
                  <c:v>752.27502400000003</c:v>
                </c:pt>
                <c:pt idx="1332" formatCode="&quot;$&quot;\ #,##0_);&quot;$&quot;\ \(#,##0\)">
                  <c:v>727.27697799999999</c:v>
                </c:pt>
                <c:pt idx="1333" formatCode="&quot;$&quot;\ #,##0_);&quot;$&quot;\ \(#,##0\)">
                  <c:v>679.58599900000002</c:v>
                </c:pt>
                <c:pt idx="1334" formatCode="&quot;$&quot;\ #,##0_);&quot;$&quot;\ \(#,##0\)">
                  <c:v>686.04797399999995</c:v>
                </c:pt>
                <c:pt idx="1335" formatCode="&quot;$&quot;\ #,##0_);&quot;$&quot;\ \(#,##0\)">
                  <c:v>733.49597200000005</c:v>
                </c:pt>
                <c:pt idx="1336" formatCode="&quot;$&quot;\ #,##0_);&quot;$&quot;\ \(#,##0\)">
                  <c:v>730.54901099999995</c:v>
                </c:pt>
                <c:pt idx="1337" formatCode="&quot;$&quot;\ #,##0_);&quot;$&quot;\ \(#,##0\)">
                  <c:v>708.87097200000005</c:v>
                </c:pt>
                <c:pt idx="1338" formatCode="&quot;$&quot;\ #,##0_);&quot;$&quot;\ \(#,##0\)">
                  <c:v>707.04998799999998</c:v>
                </c:pt>
                <c:pt idx="1339" formatCode="&quot;$&quot;\ #,##0_);&quot;$&quot;\ \(#,##0\)">
                  <c:v>672.65698199999997</c:v>
                </c:pt>
                <c:pt idx="1340" formatCode="&quot;$&quot;\ #,##0_);&quot;$&quot;\ \(#,##0\)">
                  <c:v>694.36700399999995</c:v>
                </c:pt>
                <c:pt idx="1341" formatCode="&quot;$&quot;\ #,##0_);&quot;$&quot;\ \(#,##0\)">
                  <c:v>696.53002900000001</c:v>
                </c:pt>
                <c:pt idx="1342" formatCode="&quot;$&quot;\ #,##0_);&quot;$&quot;\ \(#,##0\)">
                  <c:v>715.36901899999998</c:v>
                </c:pt>
                <c:pt idx="1343" formatCode="&quot;$&quot;\ #,##0_);&quot;$&quot;\ \(#,##0\)">
                  <c:v>699.22198500000002</c:v>
                </c:pt>
                <c:pt idx="1344" formatCode="&quot;$&quot;\ #,##0_);&quot;$&quot;\ \(#,##0\)">
                  <c:v>647.74102800000003</c:v>
                </c:pt>
                <c:pt idx="1345" formatCode="&quot;$&quot;\ #,##0_);&quot;$&quot;\ \(#,##0\)">
                  <c:v>583.58502199999998</c:v>
                </c:pt>
                <c:pt idx="1346" formatCode="&quot;$&quot;\ #,##0_);&quot;$&quot;\ \(#,##0\)">
                  <c:v>601.75500499999998</c:v>
                </c:pt>
                <c:pt idx="1347" formatCode="&quot;$&quot;\ #,##0_);&quot;$&quot;\ \(#,##0\)">
                  <c:v>586.73400900000001</c:v>
                </c:pt>
                <c:pt idx="1348" formatCode="&quot;$&quot;\ #,##0_);&quot;$&quot;\ \(#,##0\)">
                  <c:v>587.28002900000001</c:v>
                </c:pt>
                <c:pt idx="1349" formatCode="&quot;$&quot;\ #,##0_);&quot;$&quot;\ \(#,##0\)">
                  <c:v>572.66803000000004</c:v>
                </c:pt>
                <c:pt idx="1350" formatCode="&quot;$&quot;\ #,##0_);&quot;$&quot;\ \(#,##0\)">
                  <c:v>516.03601100000003</c:v>
                </c:pt>
                <c:pt idx="1351" formatCode="&quot;$&quot;\ #,##0_);&quot;$&quot;\ \(#,##0\)">
                  <c:v>565.38800000000003</c:v>
                </c:pt>
                <c:pt idx="1352" formatCode="&quot;$&quot;\ #,##0_);&quot;$&quot;\ \(#,##0\)">
                  <c:v>559.59002699999996</c:v>
                </c:pt>
                <c:pt idx="1353" formatCode="&quot;$&quot;\ #,##0_);&quot;$&quot;\ \(#,##0\)">
                  <c:v>577.64502000000005</c:v>
                </c:pt>
                <c:pt idx="1354" formatCode="&quot;$&quot;\ #,##0_);&quot;$&quot;\ \(#,##0\)">
                  <c:v>580.04303000000004</c:v>
                </c:pt>
                <c:pt idx="1355" formatCode="&quot;$&quot;\ #,##0_);&quot;$&quot;\ \(#,##0\)">
                  <c:v>591.80798300000004</c:v>
                </c:pt>
                <c:pt idx="1356" formatCode="&quot;$&quot;\ #,##0_);&quot;$&quot;\ \(#,##0\)">
                  <c:v>618.328979</c:v>
                </c:pt>
                <c:pt idx="1357" formatCode="&quot;$&quot;\ #,##0_);&quot;$&quot;\ \(#,##0\)">
                  <c:v>592.98498500000005</c:v>
                </c:pt>
                <c:pt idx="1358" formatCode="&quot;$&quot;\ #,##0_);&quot;$&quot;\ \(#,##0\)">
                  <c:v>609.30297900000005</c:v>
                </c:pt>
                <c:pt idx="1359" formatCode="&quot;$&quot;\ #,##0_);&quot;$&quot;\ \(#,##0\)">
                  <c:v>607.12402299999997</c:v>
                </c:pt>
                <c:pt idx="1360" formatCode="&quot;$&quot;\ #,##0_);&quot;$&quot;\ \(#,##0\)">
                  <c:v>605.18701199999998</c:v>
                </c:pt>
                <c:pt idx="1361" formatCode="&quot;$&quot;\ #,##0_);&quot;$&quot;\ \(#,##0\)">
                  <c:v>601.07702600000005</c:v>
                </c:pt>
                <c:pt idx="1362" formatCode="&quot;$&quot;\ #,##0_);&quot;$&quot;\ \(#,##0\)">
                  <c:v>597.56201199999998</c:v>
                </c:pt>
                <c:pt idx="1363" formatCode="&quot;$&quot;\ #,##0_);&quot;$&quot;\ \(#,##0\)">
                  <c:v>526.47900400000003</c:v>
                </c:pt>
                <c:pt idx="1364" formatCode="&quot;$&quot;\ #,##0_);&quot;$&quot;\ \(#,##0\)">
                  <c:v>533.283997</c:v>
                </c:pt>
                <c:pt idx="1365" formatCode="&quot;$&quot;\ #,##0_);&quot;$&quot;\ \(#,##0\)">
                  <c:v>496.84298699999999</c:v>
                </c:pt>
                <c:pt idx="1366" formatCode="&quot;$&quot;\ #,##0_);&quot;$&quot;\ \(#,##0\)">
                  <c:v>477.493988</c:v>
                </c:pt>
                <c:pt idx="1367" formatCode="&quot;$&quot;\ #,##0_);&quot;$&quot;\ \(#,##0\)">
                  <c:v>519.74200399999995</c:v>
                </c:pt>
                <c:pt idx="1368" formatCode="&quot;$&quot;\ #,##0_);&quot;$&quot;\ \(#,##0\)">
                  <c:v>491.00399800000002</c:v>
                </c:pt>
                <c:pt idx="1369" formatCode="&quot;$&quot;\ #,##0_);&quot;$&quot;\ \(#,##0\)">
                  <c:v>499.641998</c:v>
                </c:pt>
                <c:pt idx="1370" formatCode="&quot;$&quot;\ #,##0_);&quot;$&quot;\ \(#,##0\)">
                  <c:v>500.44799799999998</c:v>
                </c:pt>
                <c:pt idx="1371" formatCode="&quot;$&quot;\ #,##0_);&quot;$&quot;\ \(#,##0\)">
                  <c:v>518.89099099999999</c:v>
                </c:pt>
                <c:pt idx="1372" formatCode="&quot;$&quot;\ #,##0_);&quot;$&quot;\ \(#,##0\)">
                  <c:v>537.95696999999996</c:v>
                </c:pt>
                <c:pt idx="1373" formatCode="&quot;$&quot;\ #,##0_);&quot;$&quot;\ \(#,##0\)">
                  <c:v>536.26800500000002</c:v>
                </c:pt>
                <c:pt idx="1374" formatCode="&quot;$&quot;\ #,##0_);&quot;$&quot;\ \(#,##0\)">
                  <c:v>527.36700399999995</c:v>
                </c:pt>
                <c:pt idx="1375" formatCode="&quot;$&quot;\ #,##0_);&quot;$&quot;\ \(#,##0\)">
                  <c:v>465.81698599999999</c:v>
                </c:pt>
                <c:pt idx="1376" formatCode="&quot;$&quot;\ #,##0_);&quot;$&quot;\ \(#,##0\)">
                  <c:v>474.51998900000001</c:v>
                </c:pt>
                <c:pt idx="1377" formatCode="&quot;$&quot;\ #,##0_);&quot;$&quot;\ \(#,##0\)">
                  <c:v>457.67199699999998</c:v>
                </c:pt>
                <c:pt idx="1378" formatCode="&quot;$&quot;\ #,##0_);&quot;$&quot;\ \(#,##0\)">
                  <c:v>460.30999800000001</c:v>
                </c:pt>
                <c:pt idx="1379" formatCode="&quot;$&quot;\ #,##0_);&quot;$&quot;\ \(#,##0\)">
                  <c:v>432.77200299999998</c:v>
                </c:pt>
                <c:pt idx="1380" formatCode="&quot;$&quot;\ #,##0_);&quot;$&quot;\ \(#,##0\)">
                  <c:v>442.36498999999998</c:v>
                </c:pt>
                <c:pt idx="1381" formatCode="&quot;$&quot;\ #,##0_);&quot;$&quot;\ \(#,##0\)">
                  <c:v>422.36498999999998</c:v>
                </c:pt>
                <c:pt idx="1382" formatCode="&quot;$&quot;\ #,##0_);&quot;$&quot;\ \(#,##0\)">
                  <c:v>436.00900300000001</c:v>
                </c:pt>
                <c:pt idx="1383" formatCode="&quot;$&quot;\ #,##0_);&quot;$&quot;\ \(#,##0\)">
                  <c:v>455.17999300000002</c:v>
                </c:pt>
                <c:pt idx="1384" formatCode="&quot;$&quot;\ #,##0_);&quot;$&quot;\ \(#,##0\)">
                  <c:v>453.91799900000001</c:v>
                </c:pt>
                <c:pt idx="1385" formatCode="&quot;$&quot;\ #,##0_);&quot;$&quot;\ \(#,##0\)">
                  <c:v>475.34698500000002</c:v>
                </c:pt>
                <c:pt idx="1386" formatCode="&quot;$&quot;\ #,##0_);&quot;$&quot;\ \(#,##0\)">
                  <c:v>464.19500699999998</c:v>
                </c:pt>
                <c:pt idx="1387" formatCode="&quot;$&quot;\ #,##0_);&quot;$&quot;\ \(#,##0\)">
                  <c:v>467.317993</c:v>
                </c:pt>
                <c:pt idx="1388" formatCode="&quot;$&quot;\ #,##0_);&quot;$&quot;\ \(#,##0\)">
                  <c:v>474.41198700000001</c:v>
                </c:pt>
                <c:pt idx="1389" formatCode="&quot;$&quot;\ #,##0_);&quot;$&quot;\ \(#,##0\)">
                  <c:v>474.01199300000002</c:v>
                </c:pt>
                <c:pt idx="1390" formatCode="&quot;$&quot;\ #,##0_);&quot;$&quot;\ \(#,##0\)">
                  <c:v>491.66000400000001</c:v>
                </c:pt>
                <c:pt idx="1391" formatCode="&quot;$&quot;\ #,##0_);&quot;$&quot;\ \(#,##0\)">
                  <c:v>489.118988</c:v>
                </c:pt>
                <c:pt idx="1392" formatCode="&quot;$&quot;\ #,##0_);&quot;$&quot;\ \(#,##0\)">
                  <c:v>476.682007</c:v>
                </c:pt>
                <c:pt idx="1393" formatCode="&quot;$&quot;\ #,##0_);&quot;$&quot;\ \(#,##0\)">
                  <c:v>434.42401100000001</c:v>
                </c:pt>
                <c:pt idx="1394" formatCode="&quot;$&quot;\ #,##0_);&quot;$&quot;\ \(#,##0\)">
                  <c:v>446.51800500000002</c:v>
                </c:pt>
                <c:pt idx="1395" formatCode="&quot;$&quot;\ #,##0_);&quot;$&quot;\ \(#,##0\)">
                  <c:v>430.074005</c:v>
                </c:pt>
                <c:pt idx="1396" formatCode="&quot;$&quot;\ #,##0_);&quot;$&quot;\ \(#,##0\)">
                  <c:v>434.02700800000002</c:v>
                </c:pt>
                <c:pt idx="1397" formatCode="&quot;$&quot;\ #,##0_);&quot;$&quot;\ \(#,##0\)">
                  <c:v>436.08599900000002</c:v>
                </c:pt>
                <c:pt idx="1398" formatCode="&quot;$&quot;\ #,##0_);&quot;$&quot;\ \(#,##0\)">
                  <c:v>449.85000600000001</c:v>
                </c:pt>
                <c:pt idx="1399" formatCode="&quot;$&quot;\ #,##0_);&quot;$&quot;\ \(#,##0\)">
                  <c:v>480.65798999999998</c:v>
                </c:pt>
                <c:pt idx="1400" formatCode="&quot;$&quot;\ #,##0_);&quot;$&quot;\ \(#,##0\)">
                  <c:v>501.00201399999997</c:v>
                </c:pt>
                <c:pt idx="1401" formatCode="&quot;$&quot;\ #,##0_);&quot;$&quot;\ \(#,##0\)">
                  <c:v>480.51299999999998</c:v>
                </c:pt>
                <c:pt idx="1402" formatCode="&quot;$&quot;\ #,##0_);&quot;$&quot;\ \(#,##0\)">
                  <c:v>469.618988</c:v>
                </c:pt>
                <c:pt idx="1403" formatCode="&quot;$&quot;\ #,##0_);&quot;$&quot;\ \(#,##0\)">
                  <c:v>450.69799799999998</c:v>
                </c:pt>
                <c:pt idx="1404" formatCode="&quot;$&quot;\ #,##0_);&quot;$&quot;\ \(#,##0\)">
                  <c:v>462.43600500000002</c:v>
                </c:pt>
                <c:pt idx="1405" formatCode="&quot;$&quot;\ #,##0_);&quot;$&quot;\ \(#,##0\)">
                  <c:v>459.65701300000001</c:v>
                </c:pt>
                <c:pt idx="1406" formatCode="&quot;$&quot;\ #,##0_);&quot;$&quot;\ \(#,##0\)">
                  <c:v>450.85299700000002</c:v>
                </c:pt>
                <c:pt idx="1407" formatCode="&quot;$&quot;\ #,##0_);&quot;$&quot;\ \(#,##0\)">
                  <c:v>479.37298600000003</c:v>
                </c:pt>
                <c:pt idx="1408" formatCode="&quot;$&quot;\ #,##0_);&quot;$&quot;\ \(#,##0\)">
                  <c:v>472.49301100000002</c:v>
                </c:pt>
                <c:pt idx="1409" formatCode="&quot;$&quot;\ #,##0_);&quot;$&quot;\ \(#,##0\)">
                  <c:v>464.03698700000001</c:v>
                </c:pt>
                <c:pt idx="1410" formatCode="&quot;$&quot;\ #,##0_);&quot;$&quot;\ \(#,##0\)">
                  <c:v>469.66598499999998</c:v>
                </c:pt>
                <c:pt idx="1411" formatCode="&quot;$&quot;\ #,##0_);&quot;$&quot;\ \(#,##0\)">
                  <c:v>466.89801</c:v>
                </c:pt>
                <c:pt idx="1412" formatCode="&quot;$&quot;\ #,##0_);&quot;$&quot;\ \(#,##0\)">
                  <c:v>466.665009</c:v>
                </c:pt>
                <c:pt idx="1413" formatCode="&quot;$&quot;\ #,##0_);&quot;$&quot;\ \(#,##0\)">
                  <c:v>457.08099399999998</c:v>
                </c:pt>
                <c:pt idx="1414" formatCode="&quot;$&quot;\ #,##0_);&quot;$&quot;\ \(#,##0\)">
                  <c:v>433.86700400000001</c:v>
                </c:pt>
                <c:pt idx="1415" formatCode="&quot;$&quot;\ #,##0_);&quot;$&quot;\ \(#,##0\)">
                  <c:v>420.74700899999999</c:v>
                </c:pt>
                <c:pt idx="1416" formatCode="&quot;$&quot;\ #,##0_);&quot;$&quot;\ \(#,##0\)">
                  <c:v>412.62100199999998</c:v>
                </c:pt>
                <c:pt idx="1417" formatCode="&quot;$&quot;\ #,##0_);&quot;$&quot;\ \(#,##0\)">
                  <c:v>418.26199300000002</c:v>
                </c:pt>
                <c:pt idx="1418" formatCode="&quot;$&quot;\ #,##0_);&quot;$&quot;\ \(#,##0\)">
                  <c:v>407.25201399999997</c:v>
                </c:pt>
                <c:pt idx="1419" formatCode="&quot;$&quot;\ #,##0_);&quot;$&quot;\ \(#,##0\)">
                  <c:v>410.51599099999999</c:v>
                </c:pt>
                <c:pt idx="1420" formatCode="&quot;$&quot;\ #,##0_);&quot;$&quot;\ \(#,##0\)">
                  <c:v>406.65798999999998</c:v>
                </c:pt>
                <c:pt idx="1421" formatCode="&quot;$&quot;\ #,##0_);&quot;$&quot;\ \(#,##0\)">
                  <c:v>380.21499599999999</c:v>
                </c:pt>
                <c:pt idx="1422" formatCode="&quot;$&quot;\ #,##0_);&quot;$&quot;\ \(#,##0\)">
                  <c:v>356.61300699999998</c:v>
                </c:pt>
                <c:pt idx="1423" formatCode="&quot;$&quot;\ #,##0_);&quot;$&quot;\ \(#,##0\)">
                  <c:v>365.58801299999999</c:v>
                </c:pt>
                <c:pt idx="1424" formatCode="&quot;$&quot;\ #,##0_);&quot;$&quot;\ \(#,##0\)">
                  <c:v>334.175995</c:v>
                </c:pt>
                <c:pt idx="1425" formatCode="&quot;$&quot;\ #,##0_);&quot;$&quot;\ \(#,##0\)">
                  <c:v>322.11200000000002</c:v>
                </c:pt>
                <c:pt idx="1426" formatCode="&quot;$&quot;\ #,##0_);&quot;$&quot;\ \(#,##0\)">
                  <c:v>319.57000699999998</c:v>
                </c:pt>
                <c:pt idx="1427" formatCode="&quot;$&quot;\ #,##0_);&quot;$&quot;\ \(#,##0\)">
                  <c:v>286.49499500000002</c:v>
                </c:pt>
                <c:pt idx="1428" formatCode="&quot;$&quot;\ #,##0_);&quot;$&quot;\ \(#,##0\)">
                  <c:v>278.932007</c:v>
                </c:pt>
                <c:pt idx="1429" formatCode="&quot;$&quot;\ #,##0_);&quot;$&quot;\ \(#,##0\)">
                  <c:v>282.364014</c:v>
                </c:pt>
                <c:pt idx="1430" formatCode="&quot;$&quot;\ #,##0_);&quot;$&quot;\ \(#,##0\)">
                  <c:v>288.04599000000002</c:v>
                </c:pt>
                <c:pt idx="1431" formatCode="&quot;$&quot;\ #,##0_);&quot;$&quot;\ \(#,##0\)">
                  <c:v>315.72900399999997</c:v>
                </c:pt>
                <c:pt idx="1432" formatCode="&quot;$&quot;\ #,##0_);&quot;$&quot;\ \(#,##0\)">
                  <c:v>295.81201199999998</c:v>
                </c:pt>
                <c:pt idx="1433" formatCode="&quot;$&quot;\ #,##0_);&quot;$&quot;\ \(#,##0\)">
                  <c:v>300.83401500000002</c:v>
                </c:pt>
                <c:pt idx="1434" formatCode="&quot;$&quot;\ #,##0_);&quot;$&quot;\ \(#,##0\)">
                  <c:v>274.31500199999999</c:v>
                </c:pt>
                <c:pt idx="1435" formatCode="&quot;$&quot;\ #,##0_);&quot;$&quot;\ \(#,##0\)">
                  <c:v>281.94400000000002</c:v>
                </c:pt>
                <c:pt idx="1436" formatCode="&quot;$&quot;\ #,##0_);&quot;$&quot;\ \(#,##0\)">
                  <c:v>271.341003</c:v>
                </c:pt>
                <c:pt idx="1437" formatCode="&quot;$&quot;\ #,##0_);&quot;$&quot;\ \(#,##0\)">
                  <c:v>277.10400399999997</c:v>
                </c:pt>
                <c:pt idx="1438" formatCode="&quot;$&quot;\ #,##0_);&quot;$&quot;\ \(#,##0\)">
                  <c:v>282.96701000000002</c:v>
                </c:pt>
                <c:pt idx="1439" formatCode="&quot;$&quot;\ #,##0_);&quot;$&quot;\ \(#,##0\)">
                  <c:v>279.64599600000003</c:v>
                </c:pt>
                <c:pt idx="1440" formatCode="&quot;$&quot;\ #,##0_);&quot;$&quot;\ \(#,##0\)">
                  <c:v>275.19699100000003</c:v>
                </c:pt>
                <c:pt idx="1441" formatCode="&quot;$&quot;\ #,##0_);&quot;$&quot;\ \(#,##0\)">
                  <c:v>285.60299700000002</c:v>
                </c:pt>
                <c:pt idx="1442" formatCode="&quot;$&quot;\ #,##0_);&quot;$&quot;\ \(#,##0\)">
                  <c:v>296.49899299999998</c:v>
                </c:pt>
                <c:pt idx="1443" formatCode="&quot;$&quot;\ #,##0_);&quot;$&quot;\ \(#,##0\)">
                  <c:v>289.31201199999998</c:v>
                </c:pt>
                <c:pt idx="1444" formatCode="&quot;$&quot;\ #,##0_);&quot;$&quot;\ \(#,##0\)">
                  <c:v>284.10501099999999</c:v>
                </c:pt>
                <c:pt idx="1445" formatCode="&quot;$&quot;\ #,##0_);&quot;$&quot;\ \(#,##0\)">
                  <c:v>283.00399800000002</c:v>
                </c:pt>
                <c:pt idx="1446" formatCode="&quot;$&quot;\ #,##0_);&quot;$&quot;\ \(#,##0\)">
                  <c:v>295.341003</c:v>
                </c:pt>
                <c:pt idx="1447" formatCode="&quot;$&quot;\ #,##0_);&quot;$&quot;\ \(#,##0\)">
                  <c:v>294.37100199999998</c:v>
                </c:pt>
                <c:pt idx="1448" formatCode="&quot;$&quot;\ #,##0_);&quot;$&quot;\ \(#,##0\)">
                  <c:v>289.25900300000001</c:v>
                </c:pt>
                <c:pt idx="1449" formatCode="&quot;$&quot;\ #,##0_);&quot;$&quot;\ \(#,##0\)">
                  <c:v>285.72299199999998</c:v>
                </c:pt>
                <c:pt idx="1450" formatCode="&quot;$&quot;\ #,##0_);&quot;$&quot;\ \(#,##0\)">
                  <c:v>232.330994</c:v>
                </c:pt>
                <c:pt idx="1451" formatCode="&quot;$&quot;\ #,##0_);&quot;$&quot;\ \(#,##0\)">
                  <c:v>230.21499600000001</c:v>
                </c:pt>
                <c:pt idx="1452" formatCode="&quot;$&quot;\ #,##0_);&quot;$&quot;\ \(#,##0\)">
                  <c:v>217.203003</c:v>
                </c:pt>
                <c:pt idx="1453" formatCode="&quot;$&quot;\ #,##0_);&quot;$&quot;\ \(#,##0\)">
                  <c:v>197.95100400000001</c:v>
                </c:pt>
                <c:pt idx="1454" formatCode="&quot;$&quot;\ #,##0_);&quot;$&quot;\ \(#,##0\)">
                  <c:v>196.92399599999999</c:v>
                </c:pt>
                <c:pt idx="1455" formatCode="&quot;$&quot;\ #,##0_);&quot;$&quot;\ \(#,##0\)">
                  <c:v>197.07899499999999</c:v>
                </c:pt>
                <c:pt idx="1456" formatCode="&quot;$&quot;\ #,##0_);&quot;$&quot;\ \(#,##0\)">
                  <c:v>185.06599399999999</c:v>
                </c:pt>
                <c:pt idx="1457" formatCode="&quot;$&quot;\ #,##0_);&quot;$&quot;\ \(#,##0\)">
                  <c:v>183.330994</c:v>
                </c:pt>
                <c:pt idx="1458" formatCode="&quot;$&quot;\ #,##0_);&quot;$&quot;\ \(#,##0\)">
                  <c:v>211.354004</c:v>
                </c:pt>
                <c:pt idx="1459" formatCode="&quot;$&quot;\ #,##0_);&quot;$&quot;\ \(#,##0\)">
                  <c:v>211.74899300000001</c:v>
                </c:pt>
                <c:pt idx="1460" formatCode="&quot;$&quot;\ #,##0_);&quot;$&quot;\ \(#,##0\)">
                  <c:v>223.074005</c:v>
                </c:pt>
                <c:pt idx="1461" formatCode="&quot;$&quot;\ #,##0_);&quot;$&quot;\ \(#,##0\)">
                  <c:v>220.58900499999999</c:v>
                </c:pt>
                <c:pt idx="1462" formatCode="&quot;$&quot;\ #,##0_);&quot;$&quot;\ \(#,##0\)">
                  <c:v>197.875</c:v>
                </c:pt>
                <c:pt idx="1463" formatCode="&quot;$&quot;\ #,##0_);&quot;$&quot;\ \(#,##0\)">
                  <c:v>209.97500600000001</c:v>
                </c:pt>
                <c:pt idx="1464" formatCode="&quot;$&quot;\ #,##0_);&quot;$&quot;\ \(#,##0\)">
                  <c:v>209.96899400000001</c:v>
                </c:pt>
                <c:pt idx="1465" formatCode="&quot;$&quot;\ #,##0_);&quot;$&quot;\ \(#,##0\)">
                  <c:v>224.591003</c:v>
                </c:pt>
                <c:pt idx="1466" formatCode="&quot;$&quot;\ #,##0_);&quot;$&quot;\ \(#,##0\)">
                  <c:v>246.584</c:v>
                </c:pt>
                <c:pt idx="1467" formatCode="&quot;$&quot;\ #,##0_);&quot;$&quot;\ \(#,##0\)">
                  <c:v>240.479996</c:v>
                </c:pt>
                <c:pt idx="1468" formatCode="&quot;$&quot;\ #,##0_);&quot;$&quot;\ \(#,##0\)">
                  <c:v>244.33000200000001</c:v>
                </c:pt>
                <c:pt idx="1469" formatCode="&quot;$&quot;\ #,##0_);&quot;$&quot;\ \(#,##0\)">
                  <c:v>228.729996</c:v>
                </c:pt>
                <c:pt idx="1470" formatCode="&quot;$&quot;\ #,##0_);&quot;$&quot;\ \(#,##0\)">
                  <c:v>218.50500500000001</c:v>
                </c:pt>
                <c:pt idx="1471" formatCode="&quot;$&quot;\ #,##0_);&quot;$&quot;\ \(#,##0\)">
                  <c:v>215.84700000000001</c:v>
                </c:pt>
                <c:pt idx="1472" formatCode="&quot;$&quot;\ #,##0_);&quot;$&quot;\ \(#,##0\)">
                  <c:v>228.49400299999999</c:v>
                </c:pt>
                <c:pt idx="1473" formatCode="&quot;$&quot;\ #,##0_);&quot;$&quot;\ \(#,##0\)">
                  <c:v>222.401993</c:v>
                </c:pt>
                <c:pt idx="1474" formatCode="&quot;$&quot;\ #,##0_);&quot;$&quot;\ \(#,##0\)">
                  <c:v>231.634995</c:v>
                </c:pt>
                <c:pt idx="1475" formatCode="&quot;$&quot;\ #,##0_);&quot;$&quot;\ \(#,##0\)">
                  <c:v>232.848007</c:v>
                </c:pt>
                <c:pt idx="1476" formatCode="&quot;$&quot;\ #,##0_);&quot;$&quot;\ \(#,##0\)">
                  <c:v>230.76800499999999</c:v>
                </c:pt>
                <c:pt idx="1477" formatCode="&quot;$&quot;\ #,##0_);&quot;$&quot;\ \(#,##0\)">
                  <c:v>227.18100000000001</c:v>
                </c:pt>
                <c:pt idx="1478" formatCode="&quot;$&quot;\ #,##0_);&quot;$&quot;\ \(#,##0\)">
                  <c:v>220.48899800000001</c:v>
                </c:pt>
                <c:pt idx="1479" formatCode="&quot;$&quot;\ #,##0_);&quot;$&quot;\ \(#,##0\)">
                  <c:v>222.21800200000001</c:v>
                </c:pt>
                <c:pt idx="1480" formatCode="&quot;$&quot;\ #,##0_);&quot;$&quot;\ \(#,##0\)">
                  <c:v>227.600998</c:v>
                </c:pt>
                <c:pt idx="1481" formatCode="&quot;$&quot;\ #,##0_);&quot;$&quot;\ \(#,##0\)">
                  <c:v>225.11999499999999</c:v>
                </c:pt>
                <c:pt idx="1482" formatCode="&quot;$&quot;\ #,##0_);&quot;$&quot;\ \(#,##0\)">
                  <c:v>226.11900299999999</c:v>
                </c:pt>
                <c:pt idx="1483" formatCode="&quot;$&quot;\ #,##0_);&quot;$&quot;\ \(#,##0\)">
                  <c:v>229.25500500000001</c:v>
                </c:pt>
                <c:pt idx="1484" formatCode="&quot;$&quot;\ #,##0_);&quot;$&quot;\ \(#,##0\)">
                  <c:v>227.98199500000001</c:v>
                </c:pt>
                <c:pt idx="1485" formatCode="&quot;$&quot;\ #,##0_);&quot;$&quot;\ \(#,##0\)">
                  <c:v>225.76899700000001</c:v>
                </c:pt>
                <c:pt idx="1486" formatCode="&quot;$&quot;\ #,##0_);&quot;$&quot;\ \(#,##0\)">
                  <c:v>189.49899300000001</c:v>
                </c:pt>
                <c:pt idx="1487" formatCode="&quot;$&quot;\ #,##0_);&quot;$&quot;\ \(#,##0\)">
                  <c:v>196.72700499999999</c:v>
                </c:pt>
                <c:pt idx="1488" formatCode="&quot;$&quot;\ #,##0_);&quot;$&quot;\ \(#,##0\)">
                  <c:v>199.841003</c:v>
                </c:pt>
                <c:pt idx="1489" formatCode="&quot;$&quot;\ #,##0_);&quot;$&quot;\ \(#,##0\)">
                  <c:v>195.71499600000001</c:v>
                </c:pt>
                <c:pt idx="1490" formatCode="&quot;$&quot;\ #,##0_);&quot;$&quot;\ \(#,##0\)">
                  <c:v>209.70399499999999</c:v>
                </c:pt>
                <c:pt idx="1491" formatCode="&quot;$&quot;\ #,##0_);&quot;$&quot;\ \(#,##0\)">
                  <c:v>210.11999499999999</c:v>
                </c:pt>
                <c:pt idx="1492" formatCode="&quot;$&quot;\ #,##0_);&quot;$&quot;\ \(#,##0\)">
                  <c:v>207.08299299999999</c:v>
                </c:pt>
                <c:pt idx="1493" formatCode="&quot;$&quot;\ #,##0_);&quot;$&quot;\ \(#,##0\)">
                  <c:v>203.35200499999999</c:v>
                </c:pt>
                <c:pt idx="1494" formatCode="&quot;$&quot;\ #,##0_);&quot;$&quot;\ \(#,##0\)">
                  <c:v>203.72700499999999</c:v>
                </c:pt>
                <c:pt idx="1495" formatCode="&quot;$&quot;\ #,##0_);&quot;$&quot;\ \(#,##0\)">
                  <c:v>205.429993</c:v>
                </c:pt>
                <c:pt idx="1496" formatCode="&quot;$&quot;\ #,##0_);&quot;$&quot;\ \(#,##0\)">
                  <c:v>205.141998</c:v>
                </c:pt>
                <c:pt idx="1497" formatCode="&quot;$&quot;\ #,##0_);&quot;$&quot;\ \(#,##0\)">
                  <c:v>204.044006</c:v>
                </c:pt>
                <c:pt idx="1498" formatCode="&quot;$&quot;\ #,##0_);&quot;$&quot;\ \(#,##0\)">
                  <c:v>204.33599899999999</c:v>
                </c:pt>
                <c:pt idx="1499" formatCode="&quot;$&quot;\ #,##0_);&quot;$&quot;\ \(#,##0\)">
                  <c:v>203.85200499999999</c:v>
                </c:pt>
                <c:pt idx="1500" formatCode="&quot;$&quot;\ #,##0_);&quot;$&quot;\ \(#,##0\)">
                  <c:v>202.71899400000001</c:v>
                </c:pt>
                <c:pt idx="1501" formatCode="&quot;$&quot;\ #,##0_);&quot;$&quot;\ \(#,##0\)">
                  <c:v>203.32899499999999</c:v>
                </c:pt>
                <c:pt idx="1502" formatCode="&quot;$&quot;\ #,##0_);&quot;$&quot;\ \(#,##0\)">
                  <c:v>204.21000699999999</c:v>
                </c:pt>
                <c:pt idx="1503" formatCode="&quot;$&quot;\ #,##0_);&quot;$&quot;\ \(#,##0\)">
                  <c:v>205.36599699999999</c:v>
                </c:pt>
                <c:pt idx="1504" formatCode="&quot;$&quot;\ #,##0_);&quot;$&quot;\ \(#,##0\)">
                  <c:v>197.246994</c:v>
                </c:pt>
                <c:pt idx="1505" formatCode="&quot;$&quot;\ #,##0_);&quot;$&quot;\ \(#,##0\)">
                  <c:v>197.55600000000001</c:v>
                </c:pt>
                <c:pt idx="1506" formatCode="&quot;$&quot;\ #,##0_);&quot;$&quot;\ \(#,##0\)">
                  <c:v>197.38099700000001</c:v>
                </c:pt>
                <c:pt idx="1507" formatCode="&quot;$&quot;\ #,##0_);&quot;$&quot;\ \(#,##0\)">
                  <c:v>198.871994</c:v>
                </c:pt>
                <c:pt idx="1508" formatCode="&quot;$&quot;\ #,##0_);&quot;$&quot;\ \(#,##0\)">
                  <c:v>200.634995</c:v>
                </c:pt>
                <c:pt idx="1509" formatCode="&quot;$&quot;\ #,##0_);&quot;$&quot;\ \(#,##0\)">
                  <c:v>200.18600499999999</c:v>
                </c:pt>
                <c:pt idx="1510" formatCode="&quot;$&quot;\ #,##0_);&quot;$&quot;\ \(#,##0\)">
                  <c:v>207.48599200000001</c:v>
                </c:pt>
                <c:pt idx="1511" formatCode="&quot;$&quot;\ #,##0_);&quot;$&quot;\ \(#,##0\)">
                  <c:v>209.091003</c:v>
                </c:pt>
                <c:pt idx="1512" formatCode="&quot;$&quot;\ #,##0_);&quot;$&quot;\ \(#,##0\)">
                  <c:v>218.45199600000001</c:v>
                </c:pt>
                <c:pt idx="1513" formatCode="&quot;$&quot;\ #,##0_);&quot;$&quot;\ \(#,##0\)">
                  <c:v>217.182999</c:v>
                </c:pt>
                <c:pt idx="1514" formatCode="&quot;$&quot;\ #,##0_);&quot;$&quot;\ \(#,##0\)">
                  <c:v>212.23100299999999</c:v>
                </c:pt>
                <c:pt idx="1515" formatCode="&quot;$&quot;\ #,##0_);&quot;$&quot;\ \(#,##0\)">
                  <c:v>210.074005</c:v>
                </c:pt>
                <c:pt idx="1516" formatCode="&quot;$&quot;\ #,##0_);&quot;$&quot;\ \(#,##0\)">
                  <c:v>212.533005</c:v>
                </c:pt>
                <c:pt idx="1517" formatCode="&quot;$&quot;\ #,##0_);&quot;$&quot;\ \(#,##0\)">
                  <c:v>211.33999600000001</c:v>
                </c:pt>
                <c:pt idx="1518" formatCode="&quot;$&quot;\ #,##0_);&quot;$&quot;\ \(#,##0\)">
                  <c:v>210.41799900000001</c:v>
                </c:pt>
                <c:pt idx="1519" formatCode="&quot;$&quot;\ #,##0_);&quot;$&quot;\ \(#,##0\)">
                  <c:v>206.82600400000001</c:v>
                </c:pt>
                <c:pt idx="1520" formatCode="&quot;$&quot;\ #,##0_);&quot;$&quot;\ \(#,##0\)">
                  <c:v>181.39700300000001</c:v>
                </c:pt>
                <c:pt idx="1521" formatCode="&quot;$&quot;\ #,##0_);&quot;$&quot;\ \(#,##0\)">
                  <c:v>180.80600000000001</c:v>
                </c:pt>
                <c:pt idx="1522" formatCode="&quot;$&quot;\ #,##0_);&quot;$&quot;\ \(#,##0\)">
                  <c:v>175.17700199999999</c:v>
                </c:pt>
                <c:pt idx="1523" formatCode="&quot;$&quot;\ #,##0_);&quot;$&quot;\ \(#,##0\)">
                  <c:v>174.00100699999999</c:v>
                </c:pt>
                <c:pt idx="1524" formatCode="&quot;$&quot;\ #,##0_);&quot;$&quot;\ \(#,##0\)">
                  <c:v>177.067001</c:v>
                </c:pt>
                <c:pt idx="1525" formatCode="&quot;$&quot;\ #,##0_);&quot;$&quot;\ \(#,##0\)">
                  <c:v>149.175003</c:v>
                </c:pt>
                <c:pt idx="1526" formatCode="&quot;$&quot;\ #,##0_);&quot;$&quot;\ \(#,##0\)">
                  <c:v>130.33900499999999</c:v>
                </c:pt>
                <c:pt idx="1527" formatCode="&quot;$&quot;\ #,##0_);&quot;$&quot;\ \(#,##0\)">
                  <c:v>136.70100400000001</c:v>
                </c:pt>
                <c:pt idx="1528" formatCode="&quot;$&quot;\ #,##0_);&quot;$&quot;\ \(#,##0\)">
                  <c:v>126.706001</c:v>
                </c:pt>
                <c:pt idx="1529" formatCode="&quot;$&quot;\ #,##0_);&quot;$&quot;\ \(#,##0\)">
                  <c:v>123.295998</c:v>
                </c:pt>
                <c:pt idx="1530" formatCode="&quot;$&quot;\ #,##0_);&quot;$&quot;\ \(#,##0\)">
                  <c:v>113.49400300000001</c:v>
                </c:pt>
                <c:pt idx="1531" formatCode="&quot;$&quot;\ #,##0_);&quot;$&quot;\ \(#,##0\)">
                  <c:v>116.449997</c:v>
                </c:pt>
                <c:pt idx="1532" formatCode="&quot;$&quot;\ #,##0_);&quot;$&quot;\ \(#,##0\)">
                  <c:v>108.334999</c:v>
                </c:pt>
                <c:pt idx="1533" formatCode="&quot;$&quot;\ #,##0_);&quot;$&quot;\ \(#,##0\)">
                  <c:v>110.010002</c:v>
                </c:pt>
                <c:pt idx="1534" formatCode="&quot;$&quot;\ #,##0_);&quot;$&quot;\ \(#,##0\)">
                  <c:v>122.43800400000001</c:v>
                </c:pt>
                <c:pt idx="1535" formatCode="&quot;$&quot;\ #,##0_);&quot;$&quot;\ \(#,##0\)">
                  <c:v>117.542648</c:v>
                </c:pt>
                <c:pt idx="1536" formatCode="&quot;$&quot;\ #,##0_);&quot;$&quot;\ \(#,##0\)">
                  <c:v>113.17141700000001</c:v>
                </c:pt>
                <c:pt idx="1537" formatCode="&quot;$&quot;\ #,##0_);&quot;$&quot;\ \(#,##0\)">
                  <c:v>118.635559</c:v>
                </c:pt>
                <c:pt idx="1538" formatCode="&quot;$&quot;\ #,##0_);&quot;$&quot;\ \(#,##0\)">
                  <c:v>116.388901</c:v>
                </c:pt>
                <c:pt idx="1539" formatCode="&quot;$&quot;\ #,##0_);&quot;$&quot;\ \(#,##0\)">
                  <c:v>108.92501799999999</c:v>
                </c:pt>
                <c:pt idx="1540" formatCode="&quot;$&quot;\ #,##0_);&quot;$&quot;\ \(#,##0\)">
                  <c:v>110.21418799999999</c:v>
                </c:pt>
                <c:pt idx="1541" formatCode="&quot;$&quot;\ #,##0_);&quot;$&quot;\ \(#,##0\)">
                  <c:v>102.475555</c:v>
                </c:pt>
                <c:pt idx="1542" formatCode="&quot;$&quot;\ #,##0_);&quot;$&quot;\ \(#,##0\)">
                  <c:v>91.761054999999999</c:v>
                </c:pt>
                <c:pt idx="1543" formatCode="&quot;$&quot;\ #,##0_);&quot;$&quot;\ \(#,##0\)">
                  <c:v>93.294562999999997</c:v>
                </c:pt>
                <c:pt idx="1544" formatCode="&quot;$&quot;\ #,##0_);&quot;$&quot;\ \(#,##0\)">
                  <c:v>92.159637000000004</c:v>
                </c:pt>
                <c:pt idx="1545" formatCode="&quot;$&quot;\ #,##0_);&quot;$&quot;\ \(#,##0\)">
                  <c:v>95.142059000000003</c:v>
                </c:pt>
                <c:pt idx="1546" formatCode="&quot;$&quot;\ #,##0_);&quot;$&quot;\ \(#,##0\)">
                  <c:v>91.685654</c:v>
                </c:pt>
                <c:pt idx="1547" formatCode="&quot;$&quot;\ #,##0_);&quot;$&quot;\ \(#,##0\)">
                  <c:v>88.945305000000005</c:v>
                </c:pt>
                <c:pt idx="1548" formatCode="&quot;$&quot;\ #,##0_);&quot;$&quot;\ \(#,##0\)">
                  <c:v>90.593299999999999</c:v>
                </c:pt>
                <c:pt idx="1549" formatCode="&quot;$&quot;\ #,##0_);&quot;$&quot;\ \(#,##0\)">
                  <c:v>86.539314000000005</c:v>
                </c:pt>
                <c:pt idx="1550" formatCode="&quot;$&quot;\ #,##0_);&quot;$&quot;\ \(#,##0\)">
                  <c:v>84.308295999999999</c:v>
                </c:pt>
                <c:pt idx="1551" formatCode="&quot;$&quot;\ #,##0_);&quot;$&quot;\ \(#,##0\)">
                  <c:v>84.440810999999997</c:v>
                </c:pt>
                <c:pt idx="1552" formatCode="&quot;$&quot;\ #,##0_);&quot;$&quot;\ \(#,##0\)">
                  <c:v>85.262100000000004</c:v>
                </c:pt>
                <c:pt idx="1553" formatCode="&quot;$&quot;\ #,##0_);&quot;$&quot;\ \(#,##0\)">
                  <c:v>95.133826999999997</c:v>
                </c:pt>
                <c:pt idx="1554" formatCode="&quot;$&quot;\ #,##0_);&quot;$&quot;\ \(#,##0\)">
                  <c:v>101.11245700000001</c:v>
                </c:pt>
                <c:pt idx="1555" formatCode="&quot;$&quot;\ #,##0_);&quot;$&quot;\ \(#,##0\)">
                  <c:v>101.26857800000001</c:v>
                </c:pt>
                <c:pt idx="1556" formatCode="&quot;$&quot;\ #,##0_);&quot;$&quot;\ \(#,##0\)">
                  <c:v>116.21687300000001</c:v>
                </c:pt>
                <c:pt idx="1557" formatCode="&quot;$&quot;\ #,##0_);&quot;$&quot;\ \(#,##0\)">
                  <c:v>109.49623099999999</c:v>
                </c:pt>
                <c:pt idx="1558" formatCode="&quot;$&quot;\ #,##0_);&quot;$&quot;\ \(#,##0\)">
                  <c:v>116.75949900000001</c:v>
                </c:pt>
                <c:pt idx="1559" formatCode="&quot;$&quot;\ #,##0_);&quot;$&quot;\ \(#,##0\)">
                  <c:v>130.76525899999999</c:v>
                </c:pt>
                <c:pt idx="1560" formatCode="&quot;$&quot;\ #,##0_);&quot;$&quot;\ \(#,##0\)">
                  <c:v>140.23800700000001</c:v>
                </c:pt>
                <c:pt idx="1561" formatCode="&quot;$&quot;\ #,##0_);&quot;$&quot;\ \(#,##0\)">
                  <c:v>129.844345</c:v>
                </c:pt>
                <c:pt idx="1562" formatCode="&quot;$&quot;\ #,##0_);&quot;$&quot;\ \(#,##0\)">
                  <c:v>131.86563100000001</c:v>
                </c:pt>
                <c:pt idx="1563" formatCode="&quot;$&quot;\ #,##0_);&quot;$&quot;\ \(#,##0\)">
                  <c:v>116.575912</c:v>
                </c:pt>
                <c:pt idx="1564" formatCode="&quot;$&quot;\ #,##0_);&quot;$&quot;\ \(#,##0\)">
                  <c:v>137.647018</c:v>
                </c:pt>
                <c:pt idx="1565" formatCode="&quot;$&quot;\ #,##0_);&quot;$&quot;\ \(#,##0\)">
                  <c:v>138.01834099999999</c:v>
                </c:pt>
                <c:pt idx="1566" formatCode="&quot;$&quot;\ #,##0_);&quot;$&quot;\ \(#,##0\)">
                  <c:v>139.85945100000001</c:v>
                </c:pt>
                <c:pt idx="1567" formatCode="&quot;$&quot;\ #,##0_);&quot;$&quot;\ \(#,##0\)">
                  <c:v>133.368256</c:v>
                </c:pt>
                <c:pt idx="1568" formatCode="&quot;$&quot;\ #,##0_);&quot;$&quot;\ \(#,##0\)">
                  <c:v>140.819412</c:v>
                </c:pt>
                <c:pt idx="1569" formatCode="&quot;$&quot;\ #,##0_);&quot;$&quot;\ \(#,##0\)">
                  <c:v>155.047684</c:v>
                </c:pt>
                <c:pt idx="1570" formatCode="&quot;$&quot;\ #,##0_);&quot;$&quot;\ \(#,##0\)">
                  <c:v>149.13500999999999</c:v>
                </c:pt>
                <c:pt idx="1571" formatCode="&quot;$&quot;\ #,##0_);&quot;$&quot;\ \(#,##0\)">
                  <c:v>154.58194</c:v>
                </c:pt>
                <c:pt idx="1572" formatCode="&quot;$&quot;\ #,##0_);&quot;$&quot;\ \(#,##0\)">
                  <c:v>155.63859600000001</c:v>
                </c:pt>
                <c:pt idx="1573" formatCode="&quot;$&quot;\ #,##0_);&quot;$&quot;\ \(#,##0\)">
                  <c:v>157.74620100000001</c:v>
                </c:pt>
                <c:pt idx="1574" formatCode="&quot;$&quot;\ #,##0_);&quot;$&quot;\ \(#,##0\)">
                  <c:v>151.699219</c:v>
                </c:pt>
                <c:pt idx="1575" formatCode="&quot;$&quot;\ #,##0_);&quot;$&quot;\ \(#,##0\)">
                  <c:v>150.359634</c:v>
                </c:pt>
                <c:pt idx="1576" formatCode="&quot;$&quot;\ #,##0_);&quot;$&quot;\ \(#,##0\)">
                  <c:v>150.80311599999999</c:v>
                </c:pt>
                <c:pt idx="1577" formatCode="&quot;$&quot;\ #,##0_);&quot;$&quot;\ \(#,##0\)">
                  <c:v>128.62518299999999</c:v>
                </c:pt>
                <c:pt idx="1578" formatCode="&quot;$&quot;\ #,##0_);&quot;$&quot;\ \(#,##0\)">
                  <c:v>127.54832500000001</c:v>
                </c:pt>
                <c:pt idx="1579" formatCode="&quot;$&quot;\ #,##0_);&quot;$&quot;\ \(#,##0\)">
                  <c:v>125.96653000000001</c:v>
                </c:pt>
                <c:pt idx="1580" formatCode="&quot;$&quot;\ #,##0_);&quot;$&quot;\ \(#,##0\)">
                  <c:v>116.89780399999999</c:v>
                </c:pt>
                <c:pt idx="1581" formatCode="&quot;$&quot;\ #,##0_);&quot;$&quot;\ \(#,##0\)">
                  <c:v>129.068726</c:v>
                </c:pt>
                <c:pt idx="1582" formatCode="&quot;$&quot;\ #,##0_);&quot;$&quot;\ \(#,##0\)">
                  <c:v>122.032715</c:v>
                </c:pt>
                <c:pt idx="1583" formatCode="&quot;$&quot;\ #,##0_);&quot;$&quot;\ \(#,##0\)">
                  <c:v>123.547066</c:v>
                </c:pt>
                <c:pt idx="1584" formatCode="&quot;$&quot;\ #,##0_);&quot;$&quot;\ \(#,##0\)">
                  <c:v>123.74191999999999</c:v>
                </c:pt>
                <c:pt idx="1585" formatCode="&quot;$&quot;\ #,##0_);&quot;$&quot;\ \(#,##0\)">
                  <c:v>121.010262</c:v>
                </c:pt>
                <c:pt idx="1586" formatCode="&quot;$&quot;\ #,##0_);&quot;$&quot;\ \(#,##0\)">
                  <c:v>124.51902</c:v>
                </c:pt>
                <c:pt idx="1587" formatCode="&quot;$&quot;\ #,##0_);&quot;$&quot;\ \(#,##0\)">
                  <c:v>119.47483099999999</c:v>
                </c:pt>
                <c:pt idx="1588" formatCode="&quot;$&quot;\ #,##0_);&quot;$&quot;\ \(#,##0\)">
                  <c:v>117.15785200000001</c:v>
                </c:pt>
                <c:pt idx="1589" formatCode="&quot;$&quot;\ #,##0_);&quot;$&quot;\ \(#,##0\)">
                  <c:v>118.747551</c:v>
                </c:pt>
                <c:pt idx="1590" formatCode="&quot;$&quot;\ #,##0_);&quot;$&quot;\ \(#,##0\)">
                  <c:v>117.452606</c:v>
                </c:pt>
                <c:pt idx="1591" formatCode="&quot;$&quot;\ #,##0_);&quot;$&quot;\ \(#,##0\)">
                  <c:v>117.36288500000001</c:v>
                </c:pt>
                <c:pt idx="1592" formatCode="&quot;$&quot;\ #,##0_);&quot;$&quot;\ \(#,##0\)">
                  <c:v>116.378342</c:v>
                </c:pt>
                <c:pt idx="1593" formatCode="&quot;$&quot;\ #,##0_);&quot;$&quot;\ \(#,##0\)">
                  <c:v>116.488739</c:v>
                </c:pt>
                <c:pt idx="1594" formatCode="&quot;$&quot;\ #,##0_);&quot;$&quot;\ \(#,##0\)">
                  <c:v>113.405289</c:v>
                </c:pt>
                <c:pt idx="1595" formatCode="&quot;$&quot;\ #,##0_);&quot;$&quot;\ \(#,##0\)">
                  <c:v>106.589973</c:v>
                </c:pt>
                <c:pt idx="1596" formatCode="&quot;$&quot;\ #,##0_);&quot;$&quot;\ \(#,##0\)">
                  <c:v>105.598213</c:v>
                </c:pt>
                <c:pt idx="1597" formatCode="&quot;$&quot;\ #,##0_);&quot;$&quot;\ \(#,##0\)">
                  <c:v>108.907539</c:v>
                </c:pt>
                <c:pt idx="1598" formatCode="&quot;$&quot;\ #,##0_);&quot;$&quot;\ \(#,##0\)">
                  <c:v>107.06101200000001</c:v>
                </c:pt>
                <c:pt idx="1599" formatCode="&quot;$&quot;\ #,##0_);&quot;$&quot;\ \(#,##0\)">
                  <c:v>107.609787</c:v>
                </c:pt>
                <c:pt idx="1600" formatCode="&quot;$&quot;\ #,##0_);&quot;$&quot;\ \(#,##0\)">
                  <c:v>110.43026</c:v>
                </c:pt>
                <c:pt idx="1601" formatCode="&quot;$&quot;\ #,##0_);&quot;$&quot;\ \(#,##0\)">
                  <c:v>107.49266799999999</c:v>
                </c:pt>
                <c:pt idx="1602" formatCode="&quot;$&quot;\ #,##0_);&quot;$&quot;\ \(#,##0\)">
                  <c:v>107.821602</c:v>
                </c:pt>
                <c:pt idx="1603" formatCode="&quot;$&quot;\ #,##0_);&quot;$&quot;\ \(#,##0\)">
                  <c:v>107.44352000000001</c:v>
                </c:pt>
                <c:pt idx="1604" formatCode="&quot;$&quot;\ #,##0_);&quot;$&quot;\ \(#,##0\)">
                  <c:v>104.91928900000001</c:v>
                </c:pt>
                <c:pt idx="1605" formatCode="&quot;$&quot;\ #,##0_);&quot;$&quot;\ \(#,##0\)">
                  <c:v>104.535301</c:v>
                </c:pt>
                <c:pt idx="1606" formatCode="&quot;$&quot;\ #,##0_);&quot;$&quot;\ \(#,##0\)">
                  <c:v>119.267746</c:v>
                </c:pt>
                <c:pt idx="1607" formatCode="&quot;$&quot;\ #,##0_);&quot;$&quot;\ \(#,##0\)">
                  <c:v>119.430885</c:v>
                </c:pt>
                <c:pt idx="1608" formatCode="&quot;$&quot;\ #,##0_);&quot;$&quot;\ \(#,##0\)">
                  <c:v>124.806488</c:v>
                </c:pt>
                <c:pt idx="1609" formatCode="&quot;$&quot;\ #,##0_);&quot;$&quot;\ \(#,##0\)">
                  <c:v>121.298393</c:v>
                </c:pt>
                <c:pt idx="1610" formatCode="&quot;$&quot;\ #,##0_);&quot;$&quot;\ \(#,##0\)">
                  <c:v>122.572289</c:v>
                </c:pt>
                <c:pt idx="1611" formatCode="&quot;$&quot;\ #,##0_);&quot;$&quot;\ \(#,##0\)">
                  <c:v>122.55360400000001</c:v>
                </c:pt>
                <c:pt idx="1612" formatCode="&quot;$&quot;\ #,##0_);&quot;$&quot;\ \(#,##0\)">
                  <c:v>121.39020499999999</c:v>
                </c:pt>
                <c:pt idx="1613" formatCode="&quot;$&quot;\ #,##0_);&quot;$&quot;\ \(#,##0\)">
                  <c:v>122.100388</c:v>
                </c:pt>
                <c:pt idx="1614" formatCode="&quot;$&quot;\ #,##0_);&quot;$&quot;\ \(#,##0\)">
                  <c:v>123.260216</c:v>
                </c:pt>
                <c:pt idx="1615" formatCode="&quot;$&quot;\ #,##0_);&quot;$&quot;\ \(#,##0\)">
                  <c:v>133.59887699999999</c:v>
                </c:pt>
                <c:pt idx="1616" formatCode="&quot;$&quot;\ #,##0_);&quot;$&quot;\ \(#,##0\)">
                  <c:v>146.09837300000001</c:v>
                </c:pt>
                <c:pt idx="1617" formatCode="&quot;$&quot;\ #,##0_);&quot;$&quot;\ \(#,##0\)">
                  <c:v>145.346191</c:v>
                </c:pt>
                <c:pt idx="1618" formatCode="&quot;$&quot;\ #,##0_);&quot;$&quot;\ \(#,##0\)">
                  <c:v>149.554337</c:v>
                </c:pt>
                <c:pt idx="1619" formatCode="&quot;$&quot;\ #,##0_);&quot;$&quot;\ \(#,##0\)">
                  <c:v>146.130844</c:v>
                </c:pt>
                <c:pt idx="1620" formatCode="&quot;$&quot;\ #,##0_);&quot;$&quot;\ \(#,##0\)">
                  <c:v>149.09245300000001</c:v>
                </c:pt>
                <c:pt idx="1621" formatCode="&quot;$&quot;\ #,##0_);&quot;$&quot;\ \(#,##0\)">
                  <c:v>158.79542499999999</c:v>
                </c:pt>
                <c:pt idx="1622" formatCode="&quot;$&quot;\ #,##0_);&quot;$&quot;\ \(#,##0\)">
                  <c:v>135.85266100000001</c:v>
                </c:pt>
                <c:pt idx="1623" formatCode="&quot;$&quot;\ #,##0_);&quot;$&quot;\ \(#,##0\)">
                  <c:v>139.82286099999999</c:v>
                </c:pt>
                <c:pt idx="1624" formatCode="&quot;$&quot;\ #,##0_);&quot;$&quot;\ \(#,##0\)">
                  <c:v>138.089676</c:v>
                </c:pt>
                <c:pt idx="1625" formatCode="&quot;$&quot;\ #,##0_);&quot;$&quot;\ \(#,##0\)">
                  <c:v>136.12596099999999</c:v>
                </c:pt>
                <c:pt idx="1626" formatCode="&quot;$&quot;\ #,##0_);&quot;$&quot;\ \(#,##0\)">
                  <c:v>136.74624600000001</c:v>
                </c:pt>
                <c:pt idx="1627" formatCode="&quot;$&quot;\ #,##0_);&quot;$&quot;\ \(#,##0\)">
                  <c:v>136.44361900000001</c:v>
                </c:pt>
                <c:pt idx="1628" formatCode="&quot;$&quot;\ #,##0_);&quot;$&quot;\ \(#,##0\)">
                  <c:v>134.20695499999999</c:v>
                </c:pt>
                <c:pt idx="1629" formatCode="&quot;$&quot;\ #,##0_);&quot;$&quot;\ \(#,##0\)">
                  <c:v>132.24941999999999</c:v>
                </c:pt>
                <c:pt idx="1630" formatCode="&quot;$&quot;\ #,##0_);&quot;$&quot;\ \(#,##0\)">
                  <c:v>127.774124</c:v>
                </c:pt>
                <c:pt idx="1631" formatCode="&quot;$&quot;\ #,##0_);&quot;$&quot;\ \(#,##0\)">
                  <c:v>137.82238799999999</c:v>
                </c:pt>
                <c:pt idx="1632" formatCode="&quot;$&quot;\ #,##0_);&quot;$&quot;\ \(#,##0\)">
                  <c:v>138.78935200000001</c:v>
                </c:pt>
                <c:pt idx="1633" formatCode="&quot;$&quot;\ #,##0_);&quot;$&quot;\ \(#,##0\)">
                  <c:v>138.03450000000001</c:v>
                </c:pt>
                <c:pt idx="1634" formatCode="&quot;$&quot;\ #,##0_);&quot;$&quot;\ \(#,##0\)">
                  <c:v>135.12707499999999</c:v>
                </c:pt>
                <c:pt idx="1635" formatCode="&quot;$&quot;\ #,##0_);&quot;$&quot;\ \(#,##0\)">
                  <c:v>137.96533199999999</c:v>
                </c:pt>
                <c:pt idx="1636" formatCode="&quot;$&quot;\ #,##0_);&quot;$&quot;\ \(#,##0\)">
                  <c:v>136.75868199999999</c:v>
                </c:pt>
                <c:pt idx="1637" formatCode="&quot;$&quot;\ #,##0_);&quot;$&quot;\ \(#,##0\)">
                  <c:v>133.83403000000001</c:v>
                </c:pt>
                <c:pt idx="1638" formatCode="&quot;$&quot;\ #,##0_);&quot;$&quot;\ \(#,##0\)">
                  <c:v>134.44288599999999</c:v>
                </c:pt>
                <c:pt idx="1639" formatCode="&quot;$&quot;\ #,##0_);&quot;$&quot;\ \(#,##0\)">
                  <c:v>133.26307700000001</c:v>
                </c:pt>
                <c:pt idx="1640" formatCode="&quot;$&quot;\ #,##0_);&quot;$&quot;\ \(#,##0\)">
                  <c:v>133.71159399999999</c:v>
                </c:pt>
                <c:pt idx="1641" formatCode="&quot;$&quot;\ #,##0_);&quot;$&quot;\ \(#,##0\)">
                  <c:v>137.691788</c:v>
                </c:pt>
                <c:pt idx="1642" formatCode="&quot;$&quot;\ #,##0_);&quot;$&quot;\ \(#,##0\)">
                  <c:v>142.398178</c:v>
                </c:pt>
                <c:pt idx="1643" formatCode="&quot;$&quot;\ #,##0_);&quot;$&quot;\ \(#,##0\)">
                  <c:v>140.00054900000001</c:v>
                </c:pt>
                <c:pt idx="1644" formatCode="&quot;$&quot;\ #,##0_);&quot;$&quot;\ \(#,##0\)">
                  <c:v>139.37460300000001</c:v>
                </c:pt>
                <c:pt idx="1645" formatCode="&quot;$&quot;\ #,##0_);&quot;$&quot;\ \(#,##0\)">
                  <c:v>140.51919599999999</c:v>
                </c:pt>
                <c:pt idx="1646" formatCode="&quot;$&quot;\ #,##0_);&quot;$&quot;\ \(#,##0\)">
                  <c:v>140.68635599999999</c:v>
                </c:pt>
                <c:pt idx="1647" formatCode="&quot;$&quot;\ #,##0_);&quot;$&quot;\ \(#,##0\)">
                  <c:v>136.63606300000001</c:v>
                </c:pt>
                <c:pt idx="1648" formatCode="&quot;$&quot;\ #,##0_);&quot;$&quot;\ \(#,##0\)">
                  <c:v>137.181442</c:v>
                </c:pt>
                <c:pt idx="1649" formatCode="&quot;$&quot;\ #,##0_);&quot;$&quot;\ \(#,##0\)">
                  <c:v>138.239868</c:v>
                </c:pt>
                <c:pt idx="1650" formatCode="&quot;$&quot;\ #,##0_);&quot;$&quot;\ \(#,##0\)">
                  <c:v>136.98692299999999</c:v>
                </c:pt>
                <c:pt idx="1651" formatCode="&quot;$&quot;\ #,##0_);&quot;$&quot;\ \(#,##0\)">
                  <c:v>135.03102100000001</c:v>
                </c:pt>
                <c:pt idx="1652" formatCode="&quot;$&quot;\ #,##0_);&quot;$&quot;\ \(#,##0\)">
                  <c:v>135.46035800000001</c:v>
                </c:pt>
                <c:pt idx="1653" formatCode="&quot;$&quot;\ #,##0_);&quot;$&quot;\ \(#,##0\)">
                  <c:v>140.988159</c:v>
                </c:pt>
                <c:pt idx="1654" formatCode="&quot;$&quot;\ #,##0_);&quot;$&quot;\ \(#,##0\)">
                  <c:v>139.416473</c:v>
                </c:pt>
                <c:pt idx="1655" formatCode="&quot;$&quot;\ #,##0_);&quot;$&quot;\ \(#,##0\)">
                  <c:v>142.497421</c:v>
                </c:pt>
                <c:pt idx="1656" formatCode="&quot;$&quot;\ #,##0_);&quot;$&quot;\ \(#,##0\)">
                  <c:v>142.092682</c:v>
                </c:pt>
                <c:pt idx="1657" formatCode="&quot;$&quot;\ #,##0_);&quot;$&quot;\ \(#,##0\)">
                  <c:v>141.51409899999999</c:v>
                </c:pt>
                <c:pt idx="1658" formatCode="&quot;$&quot;\ #,##0_);&quot;$&quot;\ \(#,##0\)">
                  <c:v>141.830322</c:v>
                </c:pt>
                <c:pt idx="1659" formatCode="&quot;$&quot;\ #,##0_);&quot;$&quot;\ \(#,##0\)">
                  <c:v>163.96174600000001</c:v>
                </c:pt>
                <c:pt idx="1660" formatCode="&quot;$&quot;\ #,##0_);&quot;$&quot;\ \(#,##0\)">
                  <c:v>161.45880099999999</c:v>
                </c:pt>
                <c:pt idx="1661" formatCode="&quot;$&quot;\ #,##0_);&quot;$&quot;\ \(#,##0\)">
                  <c:v>158.052536</c:v>
                </c:pt>
                <c:pt idx="1662" formatCode="&quot;$&quot;\ #,##0_);&quot;$&quot;\ \(#,##0\)">
                  <c:v>165.514847</c:v>
                </c:pt>
                <c:pt idx="1663" formatCode="&quot;$&quot;\ #,##0_);&quot;$&quot;\ \(#,##0\)">
                  <c:v>165.947205</c:v>
                </c:pt>
                <c:pt idx="1664" formatCode="&quot;$&quot;\ #,##0_);&quot;$&quot;\ \(#,##0\)">
                  <c:v>174.53164699999999</c:v>
                </c:pt>
                <c:pt idx="1665" formatCode="&quot;$&quot;\ #,##0_);&quot;$&quot;\ \(#,##0\)">
                  <c:v>180.25881999999999</c:v>
                </c:pt>
                <c:pt idx="1666" formatCode="&quot;$&quot;\ #,##0_);&quot;$&quot;\ \(#,##0\)">
                  <c:v>176.11457799999999</c:v>
                </c:pt>
                <c:pt idx="1667" formatCode="&quot;$&quot;\ #,##0_);&quot;$&quot;\ \(#,##0\)">
                  <c:v>177.337479</c:v>
                </c:pt>
                <c:pt idx="1668" formatCode="&quot;$&quot;\ #,##0_);&quot;$&quot;\ \(#,##0\)">
                  <c:v>165.49702500000001</c:v>
                </c:pt>
                <c:pt idx="1669" formatCode="&quot;$&quot;\ #,##0_);&quot;$&quot;\ \(#,##0\)">
                  <c:v>164.73632799999999</c:v>
                </c:pt>
                <c:pt idx="1670" formatCode="&quot;$&quot;\ #,##0_);&quot;$&quot;\ \(#,##0\)">
                  <c:v>164.513351</c:v>
                </c:pt>
                <c:pt idx="1671" formatCode="&quot;$&quot;\ #,##0_);&quot;$&quot;\ \(#,##0\)">
                  <c:v>167.838516</c:v>
                </c:pt>
                <c:pt idx="1672" formatCode="&quot;$&quot;\ #,##0_);&quot;$&quot;\ \(#,##0\)">
                  <c:v>161.574173</c:v>
                </c:pt>
                <c:pt idx="1673" formatCode="&quot;$&quot;\ #,##0_);&quot;$&quot;\ \(#,##0\)">
                  <c:v>167.62344400000001</c:v>
                </c:pt>
                <c:pt idx="1674" formatCode="&quot;$&quot;\ #,##0_);&quot;$&quot;\ \(#,##0\)">
                  <c:v>166.95076</c:v>
                </c:pt>
                <c:pt idx="1675" formatCode="&quot;$&quot;\ #,##0_);&quot;$&quot;\ \(#,##0\)">
                  <c:v>173.81402600000001</c:v>
                </c:pt>
                <c:pt idx="1676" formatCode="&quot;$&quot;\ #,##0_);&quot;$&quot;\ \(#,##0\)">
                  <c:v>173.70843500000001</c:v>
                </c:pt>
                <c:pt idx="1677" formatCode="&quot;$&quot;\ #,##0_);&quot;$&quot;\ \(#,##0\)">
                  <c:v>173.75126599999999</c:v>
                </c:pt>
                <c:pt idx="1678" formatCode="&quot;$&quot;\ #,##0_);&quot;$&quot;\ \(#,##0\)">
                  <c:v>170.04652400000001</c:v>
                </c:pt>
                <c:pt idx="1679" formatCode="&quot;$&quot;\ #,##0_);&quot;$&quot;\ \(#,##0\)">
                  <c:v>171.874664</c:v>
                </c:pt>
                <c:pt idx="1680" formatCode="&quot;$&quot;\ #,##0_);&quot;$&quot;\ \(#,##0\)">
                  <c:v>171.4478</c:v>
                </c:pt>
                <c:pt idx="1681" formatCode="&quot;$&quot;\ #,##0_);&quot;$&quot;\ \(#,##0\)">
                  <c:v>165.82609600000001</c:v>
                </c:pt>
                <c:pt idx="1682" formatCode="&quot;$&quot;\ #,##0_);&quot;$&quot;\ \(#,##0\)">
                  <c:v>154.459396</c:v>
                </c:pt>
                <c:pt idx="1683" formatCode="&quot;$&quot;\ #,##0_);&quot;$&quot;\ \(#,##0\)">
                  <c:v>156.347092</c:v>
                </c:pt>
                <c:pt idx="1684" formatCode="&quot;$&quot;\ #,##0_);&quot;$&quot;\ \(#,##0\)">
                  <c:v>158.43493699999999</c:v>
                </c:pt>
                <c:pt idx="1685" formatCode="&quot;$&quot;\ #,##0_);&quot;$&quot;\ \(#,##0\)">
                  <c:v>157.295074</c:v>
                </c:pt>
                <c:pt idx="1686" formatCode="&quot;$&quot;\ #,##0_);&quot;$&quot;\ \(#,##0\)">
                  <c:v>155.20199600000001</c:v>
                </c:pt>
                <c:pt idx="1687" formatCode="&quot;$&quot;\ #,##0_);&quot;$&quot;\ \(#,##0\)">
                  <c:v>162.166031</c:v>
                </c:pt>
                <c:pt idx="1688" formatCode="&quot;$&quot;\ #,##0_);&quot;$&quot;\ \(#,##0\)">
                  <c:v>160.818344</c:v>
                </c:pt>
                <c:pt idx="1689" formatCode="&quot;$&quot;\ #,##0_);&quot;$&quot;\ \(#,##0\)">
                  <c:v>162.12278699999999</c:v>
                </c:pt>
                <c:pt idx="1690" formatCode="&quot;$&quot;\ #,##0_);&quot;$&quot;\ \(#,##0\)">
                  <c:v>167.95240799999999</c:v>
                </c:pt>
                <c:pt idx="1691" formatCode="&quot;$&quot;\ #,##0_);&quot;$&quot;\ \(#,##0\)">
                  <c:v>164.02658099999999</c:v>
                </c:pt>
                <c:pt idx="1692" formatCode="&quot;$&quot;\ #,##0_);&quot;$&quot;\ \(#,##0\)">
                  <c:v>163.45069899999999</c:v>
                </c:pt>
                <c:pt idx="1693" formatCode="&quot;$&quot;\ #,##0_);&quot;$&quot;\ \(#,##0\)">
                  <c:v>172.65321399999999</c:v>
                </c:pt>
                <c:pt idx="1694" formatCode="&quot;$&quot;\ #,##0_);&quot;$&quot;\ \(#,##0\)">
                  <c:v>169.79866000000001</c:v>
                </c:pt>
                <c:pt idx="1695" formatCode="&quot;$&quot;\ #,##0_);&quot;$&quot;\ \(#,##0\)">
                  <c:v>170.94816599999999</c:v>
                </c:pt>
                <c:pt idx="1696" formatCode="&quot;$&quot;\ #,##0_);&quot;$&quot;\ \(#,##0\)">
                  <c:v>170.28930700000001</c:v>
                </c:pt>
                <c:pt idx="1697" formatCode="&quot;$&quot;\ #,##0_);&quot;$&quot;\ \(#,##0\)">
                  <c:v>173.14274599999999</c:v>
                </c:pt>
                <c:pt idx="1698" formatCode="&quot;$&quot;\ #,##0_);&quot;$&quot;\ \(#,##0\)">
                  <c:v>194.304337</c:v>
                </c:pt>
                <c:pt idx="1699" formatCode="&quot;$&quot;\ #,##0_);&quot;$&quot;\ \(#,##0\)">
                  <c:v>187.32531700000001</c:v>
                </c:pt>
                <c:pt idx="1700" formatCode="&quot;$&quot;\ #,##0_);&quot;$&quot;\ \(#,##0\)">
                  <c:v>196.846283</c:v>
                </c:pt>
                <c:pt idx="1701" formatCode="&quot;$&quot;\ #,##0_);&quot;$&quot;\ \(#,##0\)">
                  <c:v>217.14857499999999</c:v>
                </c:pt>
                <c:pt idx="1702" formatCode="&quot;$&quot;\ #,##0_);&quot;$&quot;\ \(#,##0\)">
                  <c:v>247.15306100000001</c:v>
                </c:pt>
                <c:pt idx="1703" formatCode="&quot;$&quot;\ #,##0_);&quot;$&quot;\ \(#,##0\)">
                  <c:v>264.01001000000002</c:v>
                </c:pt>
                <c:pt idx="1704" formatCode="&quot;$&quot;\ #,##0_);&quot;$&quot;\ \(#,##0\)">
                  <c:v>243.76458700000001</c:v>
                </c:pt>
                <c:pt idx="1705" formatCode="&quot;$&quot;\ #,##0_);&quot;$&quot;\ \(#,##0\)">
                  <c:v>234.59522999999999</c:v>
                </c:pt>
                <c:pt idx="1706" formatCode="&quot;$&quot;\ #,##0_);&quot;$&quot;\ \(#,##0\)">
                  <c:v>261.29220600000002</c:v>
                </c:pt>
                <c:pt idx="1707" formatCode="&quot;$&quot;\ #,##0_);&quot;$&quot;\ \(#,##0\)">
                  <c:v>251.86440999999999</c:v>
                </c:pt>
                <c:pt idx="1708" formatCode="&quot;$&quot;\ #,##0_);&quot;$&quot;\ \(#,##0\)">
                  <c:v>255.215881</c:v>
                </c:pt>
                <c:pt idx="1709" formatCode="&quot;$&quot;\ #,##0_);&quot;$&quot;\ \(#,##0\)">
                  <c:v>244.698914</c:v>
                </c:pt>
                <c:pt idx="1710" formatCode="&quot;$&quot;\ #,##0_);&quot;$&quot;\ \(#,##0\)">
                  <c:v>245.96566799999999</c:v>
                </c:pt>
                <c:pt idx="1711" formatCode="&quot;$&quot;\ #,##0_);&quot;$&quot;\ \(#,##0\)">
                  <c:v>249.48498499999999</c:v>
                </c:pt>
                <c:pt idx="1712" formatCode="&quot;$&quot;\ #,##0_);&quot;$&quot;\ \(#,##0\)">
                  <c:v>251.759872</c:v>
                </c:pt>
                <c:pt idx="1713" formatCode="&quot;$&quot;\ #,##0_);&quot;$&quot;\ \(#,##0\)">
                  <c:v>267.06964099999999</c:v>
                </c:pt>
                <c:pt idx="1714" formatCode="&quot;$&quot;\ #,##0_);&quot;$&quot;\ \(#,##0\)">
                  <c:v>272.86264</c:v>
                </c:pt>
                <c:pt idx="1715" formatCode="&quot;$&quot;\ #,##0_);&quot;$&quot;\ \(#,##0\)">
                  <c:v>271.76870700000001</c:v>
                </c:pt>
                <c:pt idx="1716" formatCode="&quot;$&quot;\ #,##0_);&quot;$&quot;\ \(#,##0\)">
                  <c:v>269.45568800000001</c:v>
                </c:pt>
                <c:pt idx="1717" formatCode="&quot;$&quot;\ #,##0_);&quot;$&quot;\ \(#,##0\)">
                  <c:v>255.858948</c:v>
                </c:pt>
                <c:pt idx="1718" formatCode="&quot;$&quot;\ #,##0_);&quot;$&quot;\ \(#,##0\)">
                  <c:v>268.11355600000002</c:v>
                </c:pt>
                <c:pt idx="1719" formatCode="&quot;$&quot;\ #,##0_);&quot;$&quot;\ \(#,##0\)">
                  <c:v>265.39126599999997</c:v>
                </c:pt>
                <c:pt idx="1720" formatCode="&quot;$&quot;\ #,##0_);&quot;$&quot;\ \(#,##0\)">
                  <c:v>270.225525</c:v>
                </c:pt>
                <c:pt idx="1721" formatCode="&quot;$&quot;\ #,##0_);&quot;$&quot;\ \(#,##0\)">
                  <c:v>252.60792499999999</c:v>
                </c:pt>
                <c:pt idx="1722" formatCode="&quot;$&quot;\ #,##0_);&quot;$&quot;\ \(#,##0\)">
                  <c:v>241.33879099999999</c:v>
                </c:pt>
                <c:pt idx="1723" formatCode="&quot;$&quot;\ #,##0_);&quot;$&quot;\ \(#,##0\)">
                  <c:v>247.05100999999999</c:v>
                </c:pt>
                <c:pt idx="1724" formatCode="&quot;$&quot;\ #,##0_);&quot;$&quot;\ \(#,##0\)">
                  <c:v>249.474335</c:v>
                </c:pt>
                <c:pt idx="1725" formatCode="&quot;$&quot;\ #,##0_);&quot;$&quot;\ \(#,##0\)">
                  <c:v>250.93035900000001</c:v>
                </c:pt>
                <c:pt idx="1726" formatCode="&quot;$&quot;\ #,##0_);&quot;$&quot;\ \(#,##0\)">
                  <c:v>245.73809800000001</c:v>
                </c:pt>
                <c:pt idx="1727" formatCode="&quot;$&quot;\ #,##0_);&quot;$&quot;\ \(#,##0\)">
                  <c:v>233.08670000000001</c:v>
                </c:pt>
                <c:pt idx="1728" formatCode="&quot;$&quot;\ #,##0_);&quot;$&quot;\ \(#,##0\)">
                  <c:v>247.520126</c:v>
                </c:pt>
                <c:pt idx="1729" formatCode="&quot;$&quot;\ #,##0_);&quot;$&quot;\ \(#,##0\)">
                  <c:v>245.78183000000001</c:v>
                </c:pt>
                <c:pt idx="1730" formatCode="&quot;$&quot;\ #,##0_);&quot;$&quot;\ \(#,##0\)">
                  <c:v>260.90329000000003</c:v>
                </c:pt>
                <c:pt idx="1731" formatCode="&quot;$&quot;\ #,##0_);&quot;$&quot;\ \(#,##0\)">
                  <c:v>256.16879299999999</c:v>
                </c:pt>
                <c:pt idx="1732" formatCode="&quot;$&quot;\ #,##0_);&quot;$&quot;\ \(#,##0\)">
                  <c:v>264.08746300000001</c:v>
                </c:pt>
                <c:pt idx="1733" formatCode="&quot;$&quot;\ #,##0_);&quot;$&quot;\ \(#,##0\)">
                  <c:v>269.019318</c:v>
                </c:pt>
                <c:pt idx="1734" formatCode="&quot;$&quot;\ #,##0_);&quot;$&quot;\ \(#,##0\)">
                  <c:v>269.223206</c:v>
                </c:pt>
                <c:pt idx="1735" formatCode="&quot;$&quot;\ #,##0_);&quot;$&quot;\ \(#,##0\)">
                  <c:v>274.35110500000002</c:v>
                </c:pt>
                <c:pt idx="1736" formatCode="&quot;$&quot;\ #,##0_);&quot;$&quot;\ \(#,##0\)">
                  <c:v>265.051849</c:v>
                </c:pt>
                <c:pt idx="1737" formatCode="&quot;$&quot;\ #,##0_);&quot;$&quot;\ \(#,##0\)">
                  <c:v>269.43179300000003</c:v>
                </c:pt>
                <c:pt idx="1738" formatCode="&quot;$&quot;\ #,##0_);&quot;$&quot;\ \(#,##0\)">
                  <c:v>271.69500699999998</c:v>
                </c:pt>
                <c:pt idx="1739" formatCode="&quot;$&quot;\ #,##0_);&quot;$&quot;\ \(#,##0\)">
                  <c:v>294.91027800000001</c:v>
                </c:pt>
                <c:pt idx="1740" formatCode="&quot;$&quot;\ #,##0_);&quot;$&quot;\ \(#,##0\)">
                  <c:v>309.38031000000001</c:v>
                </c:pt>
                <c:pt idx="1741" formatCode="&quot;$&quot;\ #,##0_);&quot;$&quot;\ \(#,##0\)">
                  <c:v>307.827789</c:v>
                </c:pt>
                <c:pt idx="1742" formatCode="&quot;$&quot;\ #,##0_);&quot;$&quot;\ \(#,##0\)">
                  <c:v>310.42468300000002</c:v>
                </c:pt>
                <c:pt idx="1743" formatCode="&quot;$&quot;\ #,##0_);&quot;$&quot;\ \(#,##0\)">
                  <c:v>318.12631199999998</c:v>
                </c:pt>
                <c:pt idx="1744" formatCode="&quot;$&quot;\ #,##0_);&quot;$&quot;\ \(#,##0\)">
                  <c:v>336.753174</c:v>
                </c:pt>
                <c:pt idx="1745" formatCode="&quot;$&quot;\ #,##0_);&quot;$&quot;\ \(#,##0\)">
                  <c:v>294.26763899999997</c:v>
                </c:pt>
                <c:pt idx="1746" formatCode="&quot;$&quot;\ #,##0_);&quot;$&quot;\ \(#,##0\)">
                  <c:v>311.22610500000002</c:v>
                </c:pt>
                <c:pt idx="1747" formatCode="&quot;$&quot;\ #,##0_);&quot;$&quot;\ \(#,##0\)">
                  <c:v>320.058899</c:v>
                </c:pt>
                <c:pt idx="1748" formatCode="&quot;$&quot;\ #,##0_);&quot;$&quot;\ \(#,##0\)">
                  <c:v>290.69598400000001</c:v>
                </c:pt>
                <c:pt idx="1749" formatCode="&quot;$&quot;\ #,##0_);&quot;$&quot;\ \(#,##0\)">
                  <c:v>293.64111300000002</c:v>
                </c:pt>
                <c:pt idx="1750" formatCode="&quot;$&quot;\ #,##0_);&quot;$&quot;\ \(#,##0\)">
                  <c:v>291.59643599999998</c:v>
                </c:pt>
                <c:pt idx="1751" formatCode="&quot;$&quot;\ #,##0_);&quot;$&quot;\ \(#,##0\)">
                  <c:v>303.09997600000003</c:v>
                </c:pt>
                <c:pt idx="1752" formatCode="&quot;$&quot;\ #,##0_);&quot;$&quot;\ \(#,##0\)">
                  <c:v>284.52322400000003</c:v>
                </c:pt>
                <c:pt idx="1753" formatCode="&quot;$&quot;\ #,##0_);&quot;$&quot;\ \(#,##0\)">
                  <c:v>287.99752799999999</c:v>
                </c:pt>
                <c:pt idx="1754" formatCode="&quot;$&quot;\ #,##0_);&quot;$&quot;\ \(#,##0\)">
                  <c:v>287.54711900000001</c:v>
                </c:pt>
                <c:pt idx="1755" formatCode="&quot;$&quot;\ #,##0_);&quot;$&quot;\ \(#,##0\)">
                  <c:v>305.70056199999999</c:v>
                </c:pt>
                <c:pt idx="1756" formatCode="&quot;$&quot;\ #,##0_);&quot;$&quot;\ \(#,##0\)">
                  <c:v>313.25140399999998</c:v>
                </c:pt>
                <c:pt idx="1757" formatCode="&quot;$&quot;\ #,##0_);&quot;$&quot;\ \(#,##0\)">
                  <c:v>308.881012</c:v>
                </c:pt>
                <c:pt idx="1758" formatCode="&quot;$&quot;\ #,##0_);&quot;$&quot;\ \(#,##0\)">
                  <c:v>290.002319</c:v>
                </c:pt>
                <c:pt idx="1759" formatCode="&quot;$&quot;\ #,##0_);&quot;$&quot;\ \(#,##0\)">
                  <c:v>268.70404100000002</c:v>
                </c:pt>
                <c:pt idx="1760" formatCode="&quot;$&quot;\ #,##0_);&quot;$&quot;\ \(#,##0\)">
                  <c:v>276.276703</c:v>
                </c:pt>
                <c:pt idx="1761" formatCode="&quot;$&quot;\ #,##0_);&quot;$&quot;\ \(#,##0\)">
                  <c:v>269.45880099999999</c:v>
                </c:pt>
                <c:pt idx="1762" formatCode="&quot;$&quot;\ #,##0_);&quot;$&quot;\ \(#,##0\)">
                  <c:v>227.57806400000001</c:v>
                </c:pt>
                <c:pt idx="1763" formatCode="&quot;$&quot;\ #,##0_);&quot;$&quot;\ \(#,##0\)">
                  <c:v>229.77600100000001</c:v>
                </c:pt>
                <c:pt idx="1764" formatCode="&quot;$&quot;\ #,##0_);&quot;$&quot;\ \(#,##0\)">
                  <c:v>199.18867499999999</c:v>
                </c:pt>
                <c:pt idx="1765" formatCode="&quot;$&quot;\ #,##0_);&quot;$&quot;\ \(#,##0\)">
                  <c:v>211.48497</c:v>
                </c:pt>
                <c:pt idx="1766" formatCode="&quot;$&quot;\ #,##0_);&quot;$&quot;\ \(#,##0\)">
                  <c:v>226.56616199999999</c:v>
                </c:pt>
                <c:pt idx="1767" formatCode="&quot;$&quot;\ #,##0_);&quot;$&quot;\ \(#,##0\)">
                  <c:v>221.33341999999999</c:v>
                </c:pt>
                <c:pt idx="1768" formatCode="&quot;$&quot;\ #,##0_);&quot;$&quot;\ \(#,##0\)">
                  <c:v>229.11921699999999</c:v>
                </c:pt>
                <c:pt idx="1769" formatCode="&quot;$&quot;\ #,##0_);&quot;$&quot;\ \(#,##0\)">
                  <c:v>225.63076799999999</c:v>
                </c:pt>
                <c:pt idx="1770" formatCode="&quot;$&quot;\ #,##0_);&quot;$&quot;\ \(#,##0\)">
                  <c:v>217.560013</c:v>
                </c:pt>
                <c:pt idx="1771" formatCode="&quot;$&quot;\ #,##0_);&quot;$&quot;\ \(#,##0\)">
                  <c:v>212.72851600000001</c:v>
                </c:pt>
                <c:pt idx="1772" formatCode="&quot;$&quot;\ #,##0_);&quot;$&quot;\ \(#,##0\)">
                  <c:v>217.04637099999999</c:v>
                </c:pt>
                <c:pt idx="1773" formatCode="&quot;$&quot;\ #,##0_);&quot;$&quot;\ \(#,##0\)">
                  <c:v>219.61799600000001</c:v>
                </c:pt>
                <c:pt idx="1774" formatCode="&quot;$&quot;\ #,##0_);&quot;$&quot;\ \(#,##0\)">
                  <c:v>219.62960799999999</c:v>
                </c:pt>
                <c:pt idx="1775" formatCode="&quot;$&quot;\ #,##0_);&quot;$&quot;\ \(#,##0\)">
                  <c:v>207.40831</c:v>
                </c:pt>
                <c:pt idx="1776" formatCode="&quot;$&quot;\ #,##0_);&quot;$&quot;\ \(#,##0\)">
                  <c:v>211.186554</c:v>
                </c:pt>
                <c:pt idx="1777" formatCode="&quot;$&quot;\ #,##0_);&quot;$&quot;\ \(#,##0\)">
                  <c:v>211.26805100000001</c:v>
                </c:pt>
                <c:pt idx="1778" formatCode="&quot;$&quot;\ #,##0_);&quot;$&quot;\ \(#,##0\)">
                  <c:v>210.52259799999999</c:v>
                </c:pt>
                <c:pt idx="1779" formatCode="&quot;$&quot;\ #,##0_);&quot;$&quot;\ \(#,##0\)">
                  <c:v>218.654144</c:v>
                </c:pt>
                <c:pt idx="1780" formatCode="&quot;$&quot;\ #,##0_);&quot;$&quot;\ \(#,##0\)">
                  <c:v>217.80844099999999</c:v>
                </c:pt>
                <c:pt idx="1781" formatCode="&quot;$&quot;\ #,##0_);&quot;$&quot;\ \(#,##0\)">
                  <c:v>217.871567</c:v>
                </c:pt>
                <c:pt idx="1782" formatCode="&quot;$&quot;\ #,##0_);&quot;$&quot;\ \(#,##0\)">
                  <c:v>222.490341</c:v>
                </c:pt>
                <c:pt idx="1783" formatCode="&quot;$&quot;\ #,##0_);&quot;$&quot;\ \(#,##0\)">
                  <c:v>222.669724</c:v>
                </c:pt>
                <c:pt idx="1784" formatCode="&quot;$&quot;\ #,##0_);&quot;$&quot;\ \(#,##0\)">
                  <c:v>234.21502699999999</c:v>
                </c:pt>
                <c:pt idx="1785" formatCode="&quot;$&quot;\ #,##0_);&quot;$&quot;\ \(#,##0\)">
                  <c:v>226.020645</c:v>
                </c:pt>
                <c:pt idx="1786" formatCode="&quot;$&quot;\ #,##0_);&quot;$&quot;\ \(#,##0\)">
                  <c:v>226.391006</c:v>
                </c:pt>
                <c:pt idx="1787" formatCode="&quot;$&quot;\ #,##0_);&quot;$&quot;\ \(#,##0\)">
                  <c:v>220.94186400000001</c:v>
                </c:pt>
                <c:pt idx="1788" formatCode="&quot;$&quot;\ #,##0_);&quot;$&quot;\ \(#,##0\)">
                  <c:v>210.48890700000001</c:v>
                </c:pt>
                <c:pt idx="1789" formatCode="&quot;$&quot;\ #,##0_);&quot;$&quot;\ \(#,##0\)">
                  <c:v>206.73353599999999</c:v>
                </c:pt>
                <c:pt idx="1790" formatCode="&quot;$&quot;\ #,##0_);&quot;$&quot;\ \(#,##0\)">
                  <c:v>216.09286499999999</c:v>
                </c:pt>
                <c:pt idx="1791" formatCode="&quot;$&quot;\ #,##0_);&quot;$&quot;\ \(#,##0\)">
                  <c:v>211.288071</c:v>
                </c:pt>
                <c:pt idx="1792" formatCode="&quot;$&quot;\ #,##0_);&quot;$&quot;\ \(#,##0\)">
                  <c:v>208.709045</c:v>
                </c:pt>
                <c:pt idx="1793" formatCode="&quot;$&quot;\ #,##0_);&quot;$&quot;\ \(#,##0\)">
                  <c:v>186.607742</c:v>
                </c:pt>
                <c:pt idx="1794" formatCode="&quot;$&quot;\ #,##0_);&quot;$&quot;\ \(#,##0\)">
                  <c:v>188.50206</c:v>
                </c:pt>
                <c:pt idx="1795" formatCode="&quot;$&quot;\ #,##0_);&quot;$&quot;\ \(#,##0\)">
                  <c:v>185.440079</c:v>
                </c:pt>
                <c:pt idx="1796" formatCode="&quot;$&quot;\ #,##0_);&quot;$&quot;\ \(#,##0\)">
                  <c:v>185.68768299999999</c:v>
                </c:pt>
                <c:pt idx="1797" formatCode="&quot;$&quot;\ #,##0_);&quot;$&quot;\ \(#,##0\)">
                  <c:v>194.49352999999999</c:v>
                </c:pt>
                <c:pt idx="1798" formatCode="&quot;$&quot;\ #,##0_);&quot;$&quot;\ \(#,##0\)">
                  <c:v>203.09193400000001</c:v>
                </c:pt>
                <c:pt idx="1799" formatCode="&quot;$&quot;\ #,##0_);&quot;$&quot;\ \(#,##0\)">
                  <c:v>196.565414</c:v>
                </c:pt>
                <c:pt idx="1800" formatCode="&quot;$&quot;\ #,##0_);&quot;$&quot;\ \(#,##0\)">
                  <c:v>186.89163199999999</c:v>
                </c:pt>
                <c:pt idx="1801" formatCode="&quot;$&quot;\ #,##0_);&quot;$&quot;\ \(#,##0\)">
                  <c:v>191.33291600000001</c:v>
                </c:pt>
                <c:pt idx="1802" formatCode="&quot;$&quot;\ #,##0_);&quot;$&quot;\ \(#,##0\)">
                  <c:v>194.70620700000001</c:v>
                </c:pt>
                <c:pt idx="1803" formatCode="&quot;$&quot;\ #,##0_);&quot;$&quot;\ \(#,##0\)">
                  <c:v>191.28956600000001</c:v>
                </c:pt>
                <c:pt idx="1804" formatCode="&quot;$&quot;\ #,##0_);&quot;$&quot;\ \(#,##0\)">
                  <c:v>186.84239199999999</c:v>
                </c:pt>
                <c:pt idx="1805" formatCode="&quot;$&quot;\ #,##0_);&quot;$&quot;\ \(#,##0\)">
                  <c:v>188.929382</c:v>
                </c:pt>
                <c:pt idx="1806" formatCode="&quot;$&quot;\ #,##0_);&quot;$&quot;\ \(#,##0\)">
                  <c:v>187.51666299999999</c:v>
                </c:pt>
                <c:pt idx="1807" formatCode="&quot;$&quot;\ #,##0_);&quot;$&quot;\ \(#,##0\)">
                  <c:v>173.88996900000001</c:v>
                </c:pt>
                <c:pt idx="1808" formatCode="&quot;$&quot;\ #,##0_);&quot;$&quot;\ \(#,##0\)">
                  <c:v>169.516739</c:v>
                </c:pt>
                <c:pt idx="1809" formatCode="&quot;$&quot;\ #,##0_);&quot;$&quot;\ \(#,##0\)">
                  <c:v>168.834869</c:v>
                </c:pt>
                <c:pt idx="1810" formatCode="&quot;$&quot;\ #,##0_);&quot;$&quot;\ \(#,##0\)">
                  <c:v>172.46978799999999</c:v>
                </c:pt>
                <c:pt idx="1811" formatCode="&quot;$&quot;\ #,##0_);&quot;$&quot;\ \(#,##0\)">
                  <c:v>171.629425</c:v>
                </c:pt>
                <c:pt idx="1812" formatCode="&quot;$&quot;\ #,##0_);&quot;$&quot;\ \(#,##0\)">
                  <c:v>178.347351</c:v>
                </c:pt>
                <c:pt idx="1813" formatCode="&quot;$&quot;\ #,##0_);&quot;$&quot;\ \(#,##0\)">
                  <c:v>179.49932899999999</c:v>
                </c:pt>
                <c:pt idx="1814" formatCode="&quot;$&quot;\ #,##0_);&quot;$&quot;\ \(#,##0\)">
                  <c:v>175.99288899999999</c:v>
                </c:pt>
                <c:pt idx="1815" formatCode="&quot;$&quot;\ #,##0_);&quot;$&quot;\ \(#,##0\)">
                  <c:v>174.21713299999999</c:v>
                </c:pt>
                <c:pt idx="1816" formatCode="&quot;$&quot;\ #,##0_);&quot;$&quot;\ \(#,##0\)">
                  <c:v>169.956177</c:v>
                </c:pt>
                <c:pt idx="1817" formatCode="&quot;$&quot;\ #,##0_);&quot;$&quot;\ \(#,##0\)">
                  <c:v>178.262619</c:v>
                </c:pt>
                <c:pt idx="1818" formatCode="&quot;$&quot;\ #,##0_);&quot;$&quot;\ \(#,##0\)">
                  <c:v>181.35552999999999</c:v>
                </c:pt>
                <c:pt idx="1819" formatCode="&quot;$&quot;\ #,##0_);&quot;$&quot;\ \(#,##0\)">
                  <c:v>181.14946</c:v>
                </c:pt>
                <c:pt idx="1820" formatCode="&quot;$&quot;\ #,##0_);&quot;$&quot;\ \(#,##0\)">
                  <c:v>179.78717</c:v>
                </c:pt>
                <c:pt idx="1821" formatCode="&quot;$&quot;\ #,##0_);&quot;$&quot;\ \(#,##0\)">
                  <c:v>178.725494</c:v>
                </c:pt>
                <c:pt idx="1822" formatCode="&quot;$&quot;\ #,##0_);&quot;$&quot;\ \(#,##0\)">
                  <c:v>181.016098</c:v>
                </c:pt>
                <c:pt idx="1823" formatCode="&quot;$&quot;\ #,##0_);&quot;$&quot;\ \(#,##0\)">
                  <c:v>181.10972599999999</c:v>
                </c:pt>
                <c:pt idx="1824" formatCode="&quot;$&quot;\ #,##0_);&quot;$&quot;\ \(#,##0\)">
                  <c:v>188.105515</c:v>
                </c:pt>
                <c:pt idx="1825" formatCode="&quot;$&quot;\ #,##0_);&quot;$&quot;\ \(#,##0\)">
                  <c:v>189.78912399999999</c:v>
                </c:pt>
                <c:pt idx="1826" formatCode="&quot;$&quot;\ #,##0_);&quot;$&quot;\ \(#,##0\)">
                  <c:v>197.11317399999999</c:v>
                </c:pt>
                <c:pt idx="1827" formatCode="&quot;$&quot;\ #,##0_);&quot;$&quot;\ \(#,##0\)">
                  <c:v>208.60874899999999</c:v>
                </c:pt>
                <c:pt idx="1828" formatCode="&quot;$&quot;\ #,##0_);&quot;$&quot;\ \(#,##0\)">
                  <c:v>211.393036</c:v>
                </c:pt>
                <c:pt idx="1829" formatCode="&quot;$&quot;\ #,##0_);&quot;$&quot;\ \(#,##0\)">
                  <c:v>221.28085300000001</c:v>
                </c:pt>
                <c:pt idx="1830" formatCode="&quot;$&quot;\ #,##0_);&quot;$&quot;\ \(#,##0\)">
                  <c:v>218.050049</c:v>
                </c:pt>
                <c:pt idx="1831" formatCode="&quot;$&quot;\ #,##0_);&quot;$&quot;\ \(#,##0\)">
                  <c:v>215.51620500000001</c:v>
                </c:pt>
                <c:pt idx="1832" formatCode="&quot;$&quot;\ #,##0_);&quot;$&quot;\ \(#,##0\)">
                  <c:v>211.54537999999999</c:v>
                </c:pt>
                <c:pt idx="1833" formatCode="&quot;$&quot;\ #,##0_);&quot;$&quot;\ \(#,##0\)">
                  <c:v>201.92131000000001</c:v>
                </c:pt>
                <c:pt idx="1834" formatCode="&quot;$&quot;\ #,##0_);&quot;$&quot;\ \(#,##0\)">
                  <c:v>168.11073300000001</c:v>
                </c:pt>
                <c:pt idx="1835" formatCode="&quot;$&quot;\ #,##0_);&quot;$&quot;\ \(#,##0\)">
                  <c:v>170.89269999999999</c:v>
                </c:pt>
                <c:pt idx="1836" formatCode="&quot;$&quot;\ #,##0_);&quot;$&quot;\ \(#,##0\)">
                  <c:v>166.727127</c:v>
                </c:pt>
                <c:pt idx="1837" formatCode="&quot;$&quot;\ #,##0_);&quot;$&quot;\ \(#,##0\)">
                  <c:v>174.71099899999999</c:v>
                </c:pt>
                <c:pt idx="1838" formatCode="&quot;$&quot;\ #,##0_);&quot;$&quot;\ \(#,##0\)">
                  <c:v>174.572891</c:v>
                </c:pt>
                <c:pt idx="1839" formatCode="&quot;$&quot;\ #,##0_);&quot;$&quot;\ \(#,##0\)">
                  <c:v>170.503479</c:v>
                </c:pt>
                <c:pt idx="1840" formatCode="&quot;$&quot;\ #,##0_);&quot;$&quot;\ \(#,##0\)">
                  <c:v>179.872208</c:v>
                </c:pt>
                <c:pt idx="1841" formatCode="&quot;$&quot;\ #,##0_);&quot;$&quot;\ \(#,##0\)">
                  <c:v>177.34042400000001</c:v>
                </c:pt>
                <c:pt idx="1842" formatCode="&quot;$&quot;\ #,##0_);&quot;$&quot;\ \(#,##0\)">
                  <c:v>180.71051</c:v>
                </c:pt>
                <c:pt idx="1843" formatCode="&quot;$&quot;\ #,##0_);&quot;$&quot;\ \(#,##0\)">
                  <c:v>175.199341</c:v>
                </c:pt>
                <c:pt idx="1844" formatCode="&quot;$&quot;\ #,##0_);&quot;$&quot;\ \(#,##0\)">
                  <c:v>176.98500100000001</c:v>
                </c:pt>
                <c:pt idx="1845" formatCode="&quot;$&quot;\ #,##0_);&quot;$&quot;\ \(#,##0\)">
                  <c:v>176.351517</c:v>
                </c:pt>
                <c:pt idx="1846" formatCode="&quot;$&quot;\ #,##0_);&quot;$&quot;\ \(#,##0\)">
                  <c:v>173.05914300000001</c:v>
                </c:pt>
                <c:pt idx="1847" formatCode="&quot;$&quot;\ #,##0_);&quot;$&quot;\ \(#,##0\)">
                  <c:v>181.18634</c:v>
                </c:pt>
                <c:pt idx="1848" formatCode="&quot;$&quot;\ #,##0_);&quot;$&quot;\ \(#,##0\)">
                  <c:v>182.02156099999999</c:v>
                </c:pt>
                <c:pt idx="1849" formatCode="&quot;$&quot;\ #,##0_);&quot;$&quot;\ \(#,##0\)">
                  <c:v>193.29325900000001</c:v>
                </c:pt>
                <c:pt idx="1850" formatCode="&quot;$&quot;\ #,##0_);&quot;$&quot;\ \(#,##0\)">
                  <c:v>191.65966800000001</c:v>
                </c:pt>
                <c:pt idx="1851" formatCode="&quot;$&quot;\ #,##0_);&quot;$&quot;\ \(#,##0\)">
                  <c:v>182.56968699999999</c:v>
                </c:pt>
                <c:pt idx="1852" formatCode="&quot;$&quot;\ #,##0_);&quot;$&quot;\ \(#,##0\)">
                  <c:v>180.82664500000001</c:v>
                </c:pt>
                <c:pt idx="1853" formatCode="&quot;$&quot;\ #,##0_);&quot;$&quot;\ \(#,##0\)">
                  <c:v>182.07515000000001</c:v>
                </c:pt>
                <c:pt idx="1854" formatCode="&quot;$&quot;\ #,##0_);&quot;$&quot;\ \(#,##0\)">
                  <c:v>186.96090699999999</c:v>
                </c:pt>
                <c:pt idx="1855" formatCode="&quot;$&quot;\ #,##0_);&quot;$&quot;\ \(#,##0\)">
                  <c:v>181.40606700000001</c:v>
                </c:pt>
                <c:pt idx="1856" formatCode="&quot;$&quot;\ #,##0_);&quot;$&quot;\ \(#,##0\)">
                  <c:v>176.01350400000001</c:v>
                </c:pt>
                <c:pt idx="1857" formatCode="&quot;$&quot;\ #,##0_);&quot;$&quot;\ \(#,##0\)">
                  <c:v>178.02835099999999</c:v>
                </c:pt>
                <c:pt idx="1858" formatCode="&quot;$&quot;\ #,##0_);&quot;$&quot;\ \(#,##0\)">
                  <c:v>173.62133800000001</c:v>
                </c:pt>
                <c:pt idx="1859" formatCode="&quot;$&quot;\ #,##0_);&quot;$&quot;\ \(#,##0\)">
                  <c:v>172.913025</c:v>
                </c:pt>
                <c:pt idx="1860" formatCode="&quot;$&quot;\ #,##0_);&quot;$&quot;\ \(#,##0\)">
                  <c:v>175.534378</c:v>
                </c:pt>
                <c:pt idx="1861" formatCode="&quot;$&quot;\ #,##0_);&quot;$&quot;\ \(#,##0\)">
                  <c:v>174.92098999999999</c:v>
                </c:pt>
                <c:pt idx="1862" formatCode="&quot;$&quot;\ #,##0_);&quot;$&quot;\ \(#,##0\)">
                  <c:v>172.30085800000001</c:v>
                </c:pt>
                <c:pt idx="1863" formatCode="&quot;$&quot;\ #,##0_);&quot;$&quot;\ \(#,##0\)">
                  <c:v>162.40278599999999</c:v>
                </c:pt>
                <c:pt idx="1864" formatCode="&quot;$&quot;\ #,##0_);&quot;$&quot;\ \(#,##0\)">
                  <c:v>162.16854900000001</c:v>
                </c:pt>
                <c:pt idx="1865" formatCode="&quot;$&quot;\ #,##0_);&quot;$&quot;\ \(#,##0\)">
                  <c:v>181.52320900000001</c:v>
                </c:pt>
                <c:pt idx="1866" formatCode="&quot;$&quot;\ #,##0_);&quot;$&quot;\ \(#,##0\)">
                  <c:v>179.83547999999999</c:v>
                </c:pt>
                <c:pt idx="1867" formatCode="&quot;$&quot;\ #,##0_);&quot;$&quot;\ \(#,##0\)">
                  <c:v>184.24221800000001</c:v>
                </c:pt>
                <c:pt idx="1868" formatCode="&quot;$&quot;\ #,##0_);&quot;$&quot;\ \(#,##0\)">
                  <c:v>182.662811</c:v>
                </c:pt>
                <c:pt idx="1869" formatCode="&quot;$&quot;\ #,##0_);&quot;$&quot;\ \(#,##0\)">
                  <c:v>190.34257500000001</c:v>
                </c:pt>
                <c:pt idx="1870" formatCode="&quot;$&quot;\ #,##0_);&quot;$&quot;\ \(#,##0\)">
                  <c:v>184.69216900000001</c:v>
                </c:pt>
                <c:pt idx="1871" formatCode="&quot;$&quot;\ #,##0_);&quot;$&quot;\ \(#,##0\)">
                  <c:v>183.96691899999999</c:v>
                </c:pt>
                <c:pt idx="1872" formatCode="&quot;$&quot;\ #,##0_);&quot;$&quot;\ \(#,##0\)">
                  <c:v>183.96989400000001</c:v>
                </c:pt>
                <c:pt idx="1873" formatCode="&quot;$&quot;\ #,##0_);&quot;$&quot;\ \(#,##0\)">
                  <c:v>183.92572000000001</c:v>
                </c:pt>
                <c:pt idx="1874" formatCode="&quot;$&quot;\ #,##0_);&quot;$&quot;\ \(#,##0\)">
                  <c:v>182.42501799999999</c:v>
                </c:pt>
                <c:pt idx="1875" formatCode="&quot;$&quot;\ #,##0_);&quot;$&quot;\ \(#,##0\)">
                  <c:v>186.35519400000001</c:v>
                </c:pt>
                <c:pt idx="1876" formatCode="&quot;$&quot;\ #,##0_);&quot;$&quot;\ \(#,##0\)">
                  <c:v>189.304169</c:v>
                </c:pt>
                <c:pt idx="1877" formatCode="&quot;$&quot;\ #,##0_);&quot;$&quot;\ \(#,##0\)">
                  <c:v>191.593842</c:v>
                </c:pt>
                <c:pt idx="1878" formatCode="&quot;$&quot;\ #,##0_);&quot;$&quot;\ \(#,##0\)">
                  <c:v>187.97654700000001</c:v>
                </c:pt>
                <c:pt idx="1879" formatCode="&quot;$&quot;\ #,##0_);&quot;$&quot;\ \(#,##0\)">
                  <c:v>184.21147199999999</c:v>
                </c:pt>
                <c:pt idx="1880" formatCode="&quot;$&quot;\ #,##0_);&quot;$&quot;\ \(#,##0\)">
                  <c:v>185.028717</c:v>
                </c:pt>
                <c:pt idx="1881" formatCode="&quot;$&quot;\ #,##0_);&quot;$&quot;\ \(#,##0\)">
                  <c:v>189.47728000000001</c:v>
                </c:pt>
                <c:pt idx="1882" formatCode="&quot;$&quot;\ #,##0_);&quot;$&quot;\ \(#,##0\)">
                  <c:v>185.48963900000001</c:v>
                </c:pt>
                <c:pt idx="1883" formatCode="&quot;$&quot;\ #,##0_);&quot;$&quot;\ \(#,##0\)">
                  <c:v>186.843414</c:v>
                </c:pt>
                <c:pt idx="1884" formatCode="&quot;$&quot;\ #,##0_);&quot;$&quot;\ \(#,##0\)">
                  <c:v>188.25874300000001</c:v>
                </c:pt>
                <c:pt idx="1885" formatCode="&quot;$&quot;\ #,##0_);&quot;$&quot;\ \(#,##0\)">
                  <c:v>185.99963399999999</c:v>
                </c:pt>
                <c:pt idx="1886" formatCode="&quot;$&quot;\ #,##0_);&quot;$&quot;\ \(#,##0\)">
                  <c:v>180.52117899999999</c:v>
                </c:pt>
                <c:pt idx="1887" formatCode="&quot;$&quot;\ #,##0_);&quot;$&quot;\ \(#,##0\)">
                  <c:v>183.34835799999999</c:v>
                </c:pt>
                <c:pt idx="1888" formatCode="&quot;$&quot;\ #,##0_);&quot;$&quot;\ \(#,##0\)">
                  <c:v>185.11923200000001</c:v>
                </c:pt>
                <c:pt idx="1889" formatCode="&quot;$&quot;\ #,##0_);&quot;$&quot;\ \(#,##0\)">
                  <c:v>180.55960099999999</c:v>
                </c:pt>
                <c:pt idx="1890" formatCode="&quot;$&quot;\ #,##0_);&quot;$&quot;\ \(#,##0\)">
                  <c:v>177.45555100000001</c:v>
                </c:pt>
                <c:pt idx="1891" formatCode="&quot;$&quot;\ #,##0_);&quot;$&quot;\ \(#,##0\)">
                  <c:v>175.69834900000001</c:v>
                </c:pt>
                <c:pt idx="1892" formatCode="&quot;$&quot;\ #,##0_);&quot;$&quot;\ \(#,##0\)">
                  <c:v>161.46272300000001</c:v>
                </c:pt>
                <c:pt idx="1893" formatCode="&quot;$&quot;\ #,##0_);&quot;$&quot;\ \(#,##0\)">
                  <c:v>150.26817299999999</c:v>
                </c:pt>
                <c:pt idx="1894" formatCode="&quot;$&quot;\ #,##0_);&quot;$&quot;\ \(#,##0\)">
                  <c:v>153.41778600000001</c:v>
                </c:pt>
                <c:pt idx="1895" formatCode="&quot;$&quot;\ #,##0_);&quot;$&quot;\ \(#,##0\)">
                  <c:v>142.83470199999999</c:v>
                </c:pt>
                <c:pt idx="1896" formatCode="&quot;$&quot;\ #,##0_);&quot;$&quot;\ \(#,##0\)">
                  <c:v>146.47653199999999</c:v>
                </c:pt>
                <c:pt idx="1897" formatCode="&quot;$&quot;\ #,##0_);&quot;$&quot;\ \(#,##0\)">
                  <c:v>148.96507299999999</c:v>
                </c:pt>
                <c:pt idx="1898" formatCode="&quot;$&quot;\ #,##0_);&quot;$&quot;\ \(#,##0\)">
                  <c:v>153.010559</c:v>
                </c:pt>
                <c:pt idx="1899" formatCode="&quot;$&quot;\ #,##0_);&quot;$&quot;\ \(#,##0\)">
                  <c:v>151.71757500000001</c:v>
                </c:pt>
                <c:pt idx="1900" formatCode="&quot;$&quot;\ #,##0_);&quot;$&quot;\ \(#,##0\)">
                  <c:v>155.30415300000001</c:v>
                </c:pt>
                <c:pt idx="1901" formatCode="&quot;$&quot;\ #,##0_);&quot;$&quot;\ \(#,##0\)">
                  <c:v>152.53968800000001</c:v>
                </c:pt>
                <c:pt idx="1902" formatCode="&quot;$&quot;\ #,##0_);&quot;$&quot;\ \(#,##0\)">
                  <c:v>151.18573000000001</c:v>
                </c:pt>
                <c:pt idx="1903" formatCode="&quot;$&quot;\ #,##0_);&quot;$&quot;\ \(#,##0\)">
                  <c:v>149.059158</c:v>
                </c:pt>
                <c:pt idx="1904" formatCode="&quot;$&quot;\ #,##0_);&quot;$&quot;\ \(#,##0\)">
                  <c:v>147.95642100000001</c:v>
                </c:pt>
                <c:pt idx="1905" formatCode="&quot;$&quot;\ #,##0_);&quot;$&quot;\ \(#,##0\)">
                  <c:v>146.74774199999999</c:v>
                </c:pt>
                <c:pt idx="1906" formatCode="&quot;$&quot;\ #,##0_);&quot;$&quot;\ \(#,##0\)">
                  <c:v>149.24899300000001</c:v>
                </c:pt>
                <c:pt idx="1907" formatCode="&quot;$&quot;\ #,##0_);&quot;$&quot;\ \(#,##0\)">
                  <c:v>149.19444300000001</c:v>
                </c:pt>
                <c:pt idx="1908" formatCode="&quot;$&quot;\ #,##0_);&quot;$&quot;\ \(#,##0\)">
                  <c:v>148.768158</c:v>
                </c:pt>
                <c:pt idx="1909" formatCode="&quot;$&quot;\ #,##0_);&quot;$&quot;\ \(#,##0\)">
                  <c:v>151.264725</c:v>
                </c:pt>
                <c:pt idx="1910" formatCode="&quot;$&quot;\ #,##0_);&quot;$&quot;\ \(#,##0\)">
                  <c:v>148.22517400000001</c:v>
                </c:pt>
                <c:pt idx="1911" formatCode="&quot;$&quot;\ #,##0_);&quot;$&quot;\ \(#,##0\)">
                  <c:v>146.267044</c:v>
                </c:pt>
                <c:pt idx="1912" formatCode="&quot;$&quot;\ #,##0_);&quot;$&quot;\ \(#,##0\)">
                  <c:v>143.608002</c:v>
                </c:pt>
                <c:pt idx="1913" formatCode="&quot;$&quot;\ #,##0_);&quot;$&quot;\ \(#,##0\)">
                  <c:v>145.604004</c:v>
                </c:pt>
                <c:pt idx="1914" formatCode="&quot;$&quot;\ #,##0_);&quot;$&quot;\ \(#,##0\)">
                  <c:v>144.944748</c:v>
                </c:pt>
                <c:pt idx="1915" formatCode="&quot;$&quot;\ #,##0_);&quot;$&quot;\ \(#,##0\)">
                  <c:v>142.86923200000001</c:v>
                </c:pt>
                <c:pt idx="1916" formatCode="&quot;$&quot;\ #,##0_);&quot;$&quot;\ \(#,##0\)">
                  <c:v>143.11499000000001</c:v>
                </c:pt>
                <c:pt idx="1917" formatCode="&quot;$&quot;\ #,##0_);&quot;$&quot;\ \(#,##0\)">
                  <c:v>133.61402899999999</c:v>
                </c:pt>
                <c:pt idx="1918" formatCode="&quot;$&quot;\ #,##0_);&quot;$&quot;\ \(#,##0\)">
                  <c:v>122.603889</c:v>
                </c:pt>
                <c:pt idx="1919" formatCode="&quot;$&quot;\ #,##0_);&quot;$&quot;\ \(#,##0\)">
                  <c:v>133.09219400000001</c:v>
                </c:pt>
                <c:pt idx="1920" formatCode="&quot;$&quot;\ #,##0_);&quot;$&quot;\ \(#,##0\)">
                  <c:v>129.321136</c:v>
                </c:pt>
                <c:pt idx="1921" formatCode="&quot;$&quot;\ #,##0_);&quot;$&quot;\ \(#,##0\)">
                  <c:v>129.06605500000001</c:v>
                </c:pt>
                <c:pt idx="1922" formatCode="&quot;$&quot;\ #,##0_);&quot;$&quot;\ \(#,##0\)">
                  <c:v>128.13095100000001</c:v>
                </c:pt>
                <c:pt idx="1923" formatCode="&quot;$&quot;\ #,##0_);&quot;$&quot;\ \(#,##0\)">
                  <c:v>132.372513</c:v>
                </c:pt>
                <c:pt idx="1924" formatCode="&quot;$&quot;\ #,##0_);&quot;$&quot;\ \(#,##0\)">
                  <c:v>128.61409</c:v>
                </c:pt>
                <c:pt idx="1925" formatCode="&quot;$&quot;\ #,##0_);&quot;$&quot;\ \(#,##0\)">
                  <c:v>129.06388899999999</c:v>
                </c:pt>
                <c:pt idx="1926" formatCode="&quot;$&quot;\ #,##0_);&quot;$&quot;\ \(#,##0\)">
                  <c:v>126.45463599999999</c:v>
                </c:pt>
                <c:pt idx="1927" formatCode="&quot;$&quot;\ #,##0_);&quot;$&quot;\ \(#,##0\)">
                  <c:v>126.361221</c:v>
                </c:pt>
                <c:pt idx="1928" formatCode="&quot;$&quot;\ #,##0_);&quot;$&quot;\ \(#,##0\)">
                  <c:v>127.214607</c:v>
                </c:pt>
                <c:pt idx="1929" formatCode="&quot;$&quot;\ #,##0_);&quot;$&quot;\ \(#,##0\)">
                  <c:v>128.32270800000001</c:v>
                </c:pt>
                <c:pt idx="1930" formatCode="&quot;$&quot;\ #,##0_);&quot;$&quot;\ \(#,##0\)">
                  <c:v>134.75798</c:v>
                </c:pt>
                <c:pt idx="1931" formatCode="&quot;$&quot;\ #,##0_);&quot;$&quot;\ \(#,##0\)">
                  <c:v>132.63348400000001</c:v>
                </c:pt>
                <c:pt idx="1932" formatCode="&quot;$&quot;\ #,##0_);&quot;$&quot;\ \(#,##0\)">
                  <c:v>129.61085499999999</c:v>
                </c:pt>
                <c:pt idx="1933" formatCode="&quot;$&quot;\ #,##0_);&quot;$&quot;\ \(#,##0\)">
                  <c:v>130.80200199999999</c:v>
                </c:pt>
                <c:pt idx="1934" formatCode="&quot;$&quot;\ #,##0_);&quot;$&quot;\ \(#,##0\)">
                  <c:v>127.410179</c:v>
                </c:pt>
                <c:pt idx="1935" formatCode="&quot;$&quot;\ #,##0_);&quot;$&quot;\ \(#,##0\)">
                  <c:v>134.171707</c:v>
                </c:pt>
                <c:pt idx="1936" formatCode="&quot;$&quot;\ #,##0_);&quot;$&quot;\ \(#,##0\)">
                  <c:v>135.069366</c:v>
                </c:pt>
                <c:pt idx="1937" formatCode="&quot;$&quot;\ #,##0_);&quot;$&quot;\ \(#,##0\)">
                  <c:v>136.276779</c:v>
                </c:pt>
                <c:pt idx="1938" formatCode="&quot;$&quot;\ #,##0_);&quot;$&quot;\ \(#,##0\)">
                  <c:v>144.30415300000001</c:v>
                </c:pt>
                <c:pt idx="1939" formatCode="&quot;$&quot;\ #,##0_);&quot;$&quot;\ \(#,##0\)">
                  <c:v>143.54399100000001</c:v>
                </c:pt>
                <c:pt idx="1940" formatCode="&quot;$&quot;\ #,##0_);&quot;$&quot;\ \(#,##0\)">
                  <c:v>141.25813299999999</c:v>
                </c:pt>
                <c:pt idx="1941" formatCode="&quot;$&quot;\ #,##0_);&quot;$&quot;\ \(#,##0\)">
                  <c:v>138.97920199999999</c:v>
                </c:pt>
                <c:pt idx="1942" formatCode="&quot;$&quot;\ #,##0_);&quot;$&quot;\ \(#,##0\)">
                  <c:v>143.963776</c:v>
                </c:pt>
                <c:pt idx="1943" formatCode="&quot;$&quot;\ #,##0_);&quot;$&quot;\ \(#,##0\)">
                  <c:v>142.927109</c:v>
                </c:pt>
                <c:pt idx="1944" formatCode="&quot;$&quot;\ #,##0_);&quot;$&quot;\ \(#,##0\)">
                  <c:v>145.873932</c:v>
                </c:pt>
                <c:pt idx="1945" formatCode="&quot;$&quot;\ #,##0_);&quot;$&quot;\ \(#,##0\)">
                  <c:v>144.22659300000001</c:v>
                </c:pt>
                <c:pt idx="1946" formatCode="&quot;$&quot;\ #,##0_);&quot;$&quot;\ \(#,##0\)">
                  <c:v>165.955353</c:v>
                </c:pt>
                <c:pt idx="1947" formatCode="&quot;$&quot;\ #,##0_);&quot;$&quot;\ \(#,##0\)">
                  <c:v>166.230682</c:v>
                </c:pt>
                <c:pt idx="1948" formatCode="&quot;$&quot;\ #,##0_);&quot;$&quot;\ \(#,##0\)">
                  <c:v>164.391006</c:v>
                </c:pt>
                <c:pt idx="1949" formatCode="&quot;$&quot;\ #,##0_);&quot;$&quot;\ \(#,##0\)">
                  <c:v>170.77995300000001</c:v>
                </c:pt>
                <c:pt idx="1950" formatCode="&quot;$&quot;\ #,##0_);&quot;$&quot;\ \(#,##0\)">
                  <c:v>175.36567700000001</c:v>
                </c:pt>
                <c:pt idx="1951" formatCode="&quot;$&quot;\ #,##0_);&quot;$&quot;\ \(#,##0\)">
                  <c:v>166.96984900000001</c:v>
                </c:pt>
                <c:pt idx="1952" formatCode="&quot;$&quot;\ #,##0_);&quot;$&quot;\ \(#,##0\)">
                  <c:v>167.12051400000001</c:v>
                </c:pt>
                <c:pt idx="1953" formatCode="&quot;$&quot;\ #,##0_);&quot;$&quot;\ \(#,##0\)">
                  <c:v>169.697159</c:v>
                </c:pt>
                <c:pt idx="1954" formatCode="&quot;$&quot;\ #,##0_);&quot;$&quot;\ \(#,##0\)">
                  <c:v>168.29415900000001</c:v>
                </c:pt>
                <c:pt idx="1955" formatCode="&quot;$&quot;\ #,##0_);&quot;$&quot;\ \(#,##0\)">
                  <c:v>162.92855800000001</c:v>
                </c:pt>
                <c:pt idx="1956" formatCode="&quot;$&quot;\ #,##0_);&quot;$&quot;\ \(#,##0\)">
                  <c:v>163.05117799999999</c:v>
                </c:pt>
                <c:pt idx="1957" formatCode="&quot;$&quot;\ #,##0_);&quot;$&quot;\ \(#,##0\)">
                  <c:v>161.28393600000001</c:v>
                </c:pt>
                <c:pt idx="1958" formatCode="&quot;$&quot;\ #,##0_);&quot;$&quot;\ \(#,##0\)">
                  <c:v>168.07710299999999</c:v>
                </c:pt>
                <c:pt idx="1959" formatCode="&quot;$&quot;\ #,##0_);&quot;$&quot;\ \(#,##0\)">
                  <c:v>170.930893</c:v>
                </c:pt>
                <c:pt idx="1960" formatCode="&quot;$&quot;\ #,##0_);&quot;$&quot;\ \(#,##0\)">
                  <c:v>176.370316</c:v>
                </c:pt>
                <c:pt idx="1961" formatCode="&quot;$&quot;\ #,##0_);&quot;$&quot;\ \(#,##0\)">
                  <c:v>175.05033900000001</c:v>
                </c:pt>
                <c:pt idx="1962" formatCode="&quot;$&quot;\ #,##0_);&quot;$&quot;\ \(#,##0\)">
                  <c:v>184.69047499999999</c:v>
                </c:pt>
                <c:pt idx="1963" formatCode="&quot;$&quot;\ #,##0_);&quot;$&quot;\ \(#,##0\)">
                  <c:v>180.16017199999999</c:v>
                </c:pt>
                <c:pt idx="1964" formatCode="&quot;$&quot;\ #,##0_);&quot;$&quot;\ \(#,##0\)">
                  <c:v>183.67394999999999</c:v>
                </c:pt>
                <c:pt idx="1965" formatCode="&quot;$&quot;\ #,##0_);&quot;$&quot;\ \(#,##0\)">
                  <c:v>188.617538</c:v>
                </c:pt>
                <c:pt idx="1966" formatCode="&quot;$&quot;\ #,##0_);&quot;$&quot;\ \(#,##0\)">
                  <c:v>189.86506700000001</c:v>
                </c:pt>
                <c:pt idx="1967" formatCode="&quot;$&quot;\ #,##0_);&quot;$&quot;\ \(#,##0\)">
                  <c:v>189.250595</c:v>
                </c:pt>
                <c:pt idx="1968" formatCode="&quot;$&quot;\ #,##0_);&quot;$&quot;\ \(#,##0\)">
                  <c:v>204.23024000000001</c:v>
                </c:pt>
                <c:pt idx="1969" formatCode="&quot;$&quot;\ #,##0_);&quot;$&quot;\ \(#,##0\)">
                  <c:v>212.33908099999999</c:v>
                </c:pt>
                <c:pt idx="1970" formatCode="&quot;$&quot;\ #,##0_);&quot;$&quot;\ \(#,##0\)">
                  <c:v>222.72605899999999</c:v>
                </c:pt>
                <c:pt idx="1971" formatCode="&quot;$&quot;\ #,##0_);&quot;$&quot;\ \(#,##0\)">
                  <c:v>223.14651499999999</c:v>
                </c:pt>
                <c:pt idx="1972" formatCode="&quot;$&quot;\ #,##0_);&quot;$&quot;\ \(#,##0\)">
                  <c:v>228.57856799999999</c:v>
                </c:pt>
                <c:pt idx="1973" formatCode="&quot;$&quot;\ #,##0_);&quot;$&quot;\ \(#,##0\)">
                  <c:v>223.522705</c:v>
                </c:pt>
                <c:pt idx="1974" formatCode="&quot;$&quot;\ #,##0_);&quot;$&quot;\ \(#,##0\)">
                  <c:v>235.85119599999999</c:v>
                </c:pt>
                <c:pt idx="1975" formatCode="&quot;$&quot;\ #,##0_);&quot;$&quot;\ \(#,##0\)">
                  <c:v>265.40612800000002</c:v>
                </c:pt>
                <c:pt idx="1976" formatCode="&quot;$&quot;\ #,##0_);&quot;$&quot;\ \(#,##0\)">
                  <c:v>268.099243</c:v>
                </c:pt>
                <c:pt idx="1977" formatCode="&quot;$&quot;\ #,##0_);&quot;$&quot;\ \(#,##0\)">
                  <c:v>284.21749899999998</c:v>
                </c:pt>
                <c:pt idx="1978" formatCode="&quot;$&quot;\ #,##0_);&quot;$&quot;\ \(#,##0\)">
                  <c:v>264.72857699999997</c:v>
                </c:pt>
                <c:pt idx="1979" formatCode="&quot;$&quot;\ #,##0_);&quot;$&quot;\ \(#,##0\)">
                  <c:v>259.89471400000002</c:v>
                </c:pt>
                <c:pt idx="1980" formatCode="&quot;$&quot;\ #,##0_);&quot;$&quot;\ \(#,##0\)">
                  <c:v>266.36343399999998</c:v>
                </c:pt>
                <c:pt idx="1981" formatCode="&quot;$&quot;\ #,##0_);&quot;$&quot;\ \(#,##0\)">
                  <c:v>281.94457999999997</c:v>
                </c:pt>
                <c:pt idx="1982" formatCode="&quot;$&quot;\ #,##0_);&quot;$&quot;\ \(#,##0\)">
                  <c:v>259.76397700000001</c:v>
                </c:pt>
                <c:pt idx="1983" formatCode="&quot;$&quot;\ #,##0_);&quot;$&quot;\ \(#,##0\)">
                  <c:v>257.94946299999998</c:v>
                </c:pt>
                <c:pt idx="1984" formatCode="&quot;$&quot;\ #,##0_);&quot;$&quot;\ \(#,##0\)">
                  <c:v>265.600616</c:v>
                </c:pt>
                <c:pt idx="1985" formatCode="&quot;$&quot;\ #,##0_);&quot;$&quot;\ \(#,##0\)">
                  <c:v>262.331726</c:v>
                </c:pt>
                <c:pt idx="1986" formatCode="&quot;$&quot;\ #,##0_);&quot;$&quot;\ \(#,##0\)">
                  <c:v>273.75414999999998</c:v>
                </c:pt>
                <c:pt idx="1987" formatCode="&quot;$&quot;\ #,##0_);&quot;$&quot;\ \(#,##0\)">
                  <c:v>265.216431</c:v>
                </c:pt>
                <c:pt idx="1988" formatCode="&quot;$&quot;\ #,##0_);&quot;$&quot;\ \(#,##0\)">
                  <c:v>247.81759600000001</c:v>
                </c:pt>
                <c:pt idx="1989" formatCode="&quot;$&quot;\ #,##0_);&quot;$&quot;\ \(#,##0\)">
                  <c:v>225.68026699999999</c:v>
                </c:pt>
                <c:pt idx="1990" formatCode="&quot;$&quot;\ #,##0_);&quot;$&quot;\ \(#,##0\)">
                  <c:v>226.753387</c:v>
                </c:pt>
                <c:pt idx="1991" formatCode="&quot;$&quot;\ #,##0_);&quot;$&quot;\ \(#,##0\)">
                  <c:v>226.76049800000001</c:v>
                </c:pt>
                <c:pt idx="1992" formatCode="&quot;$&quot;\ #,##0_);&quot;$&quot;\ \(#,##0\)">
                  <c:v>219.848511</c:v>
                </c:pt>
                <c:pt idx="1993" formatCode="&quot;$&quot;\ #,##0_);&quot;$&quot;\ \(#,##0\)">
                  <c:v>218.970596</c:v>
                </c:pt>
                <c:pt idx="1994" formatCode="&quot;$&quot;\ #,##0_);&quot;$&quot;\ \(#,##0\)">
                  <c:v>230.56977800000001</c:v>
                </c:pt>
                <c:pt idx="1995" formatCode="&quot;$&quot;\ #,##0_);&quot;$&quot;\ \(#,##0\)">
                  <c:v>224.47962999999999</c:v>
                </c:pt>
                <c:pt idx="1996" formatCode="&quot;$&quot;\ #,##0_);&quot;$&quot;\ \(#,##0\)">
                  <c:v>224.51797500000001</c:v>
                </c:pt>
                <c:pt idx="1997" formatCode="&quot;$&quot;\ #,##0_);&quot;$&quot;\ \(#,##0\)">
                  <c:v>229.26818800000001</c:v>
                </c:pt>
                <c:pt idx="1998" formatCode="&quot;$&quot;\ #,##0_);&quot;$&quot;\ \(#,##0\)">
                  <c:v>243.52529899999999</c:v>
                </c:pt>
                <c:pt idx="1999" formatCode="&quot;$&quot;\ #,##0_);&quot;$&quot;\ \(#,##0\)">
                  <c:v>237.85308800000001</c:v>
                </c:pt>
                <c:pt idx="2000" formatCode="&quot;$&quot;\ #,##0_);&quot;$&quot;\ \(#,##0\)">
                  <c:v>200.68905599999999</c:v>
                </c:pt>
                <c:pt idx="2001" formatCode="&quot;$&quot;\ #,##0_);&quot;$&quot;\ \(#,##0\)">
                  <c:v>201.98632799999999</c:v>
                </c:pt>
                <c:pt idx="2002" formatCode="&quot;$&quot;\ #,##0_);&quot;$&quot;\ \(#,##0\)">
                  <c:v>200.76724200000001</c:v>
                </c:pt>
                <c:pt idx="2003" formatCode="&quot;$&quot;\ #,##0_);&quot;$&quot;\ \(#,##0\)">
                  <c:v>194.86852999999999</c:v>
                </c:pt>
                <c:pt idx="2004" formatCode="&quot;$&quot;\ #,##0_);&quot;$&quot;\ \(#,##0\)">
                  <c:v>112.347122</c:v>
                </c:pt>
                <c:pt idx="2005" formatCode="&quot;$&quot;\ #,##0_);&quot;$&quot;\ \(#,##0\)">
                  <c:v>133.20181299999999</c:v>
                </c:pt>
                <c:pt idx="2006" formatCode="&quot;$&quot;\ #,##0_);&quot;$&quot;\ \(#,##0\)">
                  <c:v>123.306023</c:v>
                </c:pt>
                <c:pt idx="2007" formatCode="&quot;$&quot;\ #,##0_);&quot;$&quot;\ \(#,##0\)">
                  <c:v>125.214302</c:v>
                </c:pt>
                <c:pt idx="2008" formatCode="&quot;$&quot;\ #,##0_);&quot;$&quot;\ \(#,##0\)">
                  <c:v>110.605873</c:v>
                </c:pt>
                <c:pt idx="2009" formatCode="&quot;$&quot;\ #,##0_);&quot;$&quot;\ \(#,##0\)">
                  <c:v>113.94274900000001</c:v>
                </c:pt>
                <c:pt idx="2010" formatCode="&quot;$&quot;\ #,##0_);&quot;$&quot;\ \(#,##0\)">
                  <c:v>114.84227</c:v>
                </c:pt>
                <c:pt idx="2011" formatCode="&quot;$&quot;\ #,##0_);&quot;$&quot;\ \(#,##0\)">
                  <c:v>136.59385700000001</c:v>
                </c:pt>
                <c:pt idx="2012" formatCode="&quot;$&quot;\ #,##0_);&quot;$&quot;\ \(#,##0\)">
                  <c:v>132.737167</c:v>
                </c:pt>
                <c:pt idx="2013" formatCode="&quot;$&quot;\ #,##0_);&quot;$&quot;\ \(#,##0\)">
                  <c:v>132.81871000000001</c:v>
                </c:pt>
                <c:pt idx="2014" formatCode="&quot;$&quot;\ #,##0_);&quot;$&quot;\ \(#,##0\)">
                  <c:v>123.321152</c:v>
                </c:pt>
                <c:pt idx="2015" formatCode="&quot;$&quot;\ #,##0_);&quot;$&quot;\ \(#,##0\)">
                  <c:v>134.91160600000001</c:v>
                </c:pt>
                <c:pt idx="2016" formatCode="&quot;$&quot;\ #,##0_);&quot;$&quot;\ \(#,##0\)">
                  <c:v>138.76144400000001</c:v>
                </c:pt>
                <c:pt idx="2017" formatCode="&quot;$&quot;\ #,##0_);&quot;$&quot;\ \(#,##0\)">
                  <c:v>136.19589199999999</c:v>
                </c:pt>
                <c:pt idx="2018" formatCode="&quot;$&quot;\ #,##0_);&quot;$&quot;\ \(#,##0\)">
                  <c:v>138.361557</c:v>
                </c:pt>
                <c:pt idx="2019" formatCode="&quot;$&quot;\ #,##0_);&quot;$&quot;\ \(#,##0\)">
                  <c:v>133.93794299999999</c:v>
                </c:pt>
                <c:pt idx="2020" formatCode="&quot;$&quot;\ #,##0_);&quot;$&quot;\ \(#,##0\)">
                  <c:v>130.98649599999999</c:v>
                </c:pt>
                <c:pt idx="2021" formatCode="&quot;$&quot;\ #,##0_);&quot;$&quot;\ \(#,##0\)">
                  <c:v>125.583733</c:v>
                </c:pt>
                <c:pt idx="2022" formatCode="&quot;$&quot;\ #,##0_);&quot;$&quot;\ \(#,##0\)">
                  <c:v>132.90454099999999</c:v>
                </c:pt>
                <c:pt idx="2023" formatCode="&quot;$&quot;\ #,##0_);&quot;$&quot;\ \(#,##0\)">
                  <c:v>133.59356700000001</c:v>
                </c:pt>
                <c:pt idx="2024" formatCode="&quot;$&quot;\ #,##0_);&quot;$&quot;\ \(#,##0\)">
                  <c:v>135.63455200000001</c:v>
                </c:pt>
                <c:pt idx="2025" formatCode="&quot;$&quot;\ #,##0_);&quot;$&quot;\ \(#,##0\)">
                  <c:v>142.029144</c:v>
                </c:pt>
                <c:pt idx="2026" formatCode="&quot;$&quot;\ #,##0_);&quot;$&quot;\ \(#,##0\)">
                  <c:v>142.091309</c:v>
                </c:pt>
                <c:pt idx="2027" formatCode="&quot;$&quot;\ #,##0_);&quot;$&quot;\ \(#,##0\)">
                  <c:v>145.219391</c:v>
                </c:pt>
                <c:pt idx="2028" formatCode="&quot;$&quot;\ #,##0_);&quot;$&quot;\ \(#,##0\)">
                  <c:v>143.54664600000001</c:v>
                </c:pt>
                <c:pt idx="2029" formatCode="&quot;$&quot;\ #,##0_);&quot;$&quot;\ \(#,##0\)">
                  <c:v>169.13587999999999</c:v>
                </c:pt>
                <c:pt idx="2030" formatCode="&quot;$&quot;\ #,##0_);&quot;$&quot;\ \(#,##0\)">
                  <c:v>165.101944</c:v>
                </c:pt>
                <c:pt idx="2031" formatCode="&quot;$&quot;\ #,##0_);&quot;$&quot;\ \(#,##0\)">
                  <c:v>172.641739</c:v>
                </c:pt>
                <c:pt idx="2032" formatCode="&quot;$&quot;\ #,##0_);&quot;$&quot;\ \(#,##0\)">
                  <c:v>170.80714399999999</c:v>
                </c:pt>
                <c:pt idx="2033" formatCode="&quot;$&quot;\ #,##0_);&quot;$&quot;\ \(#,##0\)">
                  <c:v>158.41244499999999</c:v>
                </c:pt>
                <c:pt idx="2034" formatCode="&quot;$&quot;\ #,##0_);&quot;$&quot;\ \(#,##0\)">
                  <c:v>158.21601899999999</c:v>
                </c:pt>
                <c:pt idx="2035" formatCode="&quot;$&quot;\ #,##0_);&quot;$&quot;\ \(#,##0\)">
                  <c:v>161.142426</c:v>
                </c:pt>
                <c:pt idx="2036" formatCode="&quot;$&quot;\ #,##0_);&quot;$&quot;\ \(#,##0\)">
                  <c:v>156.27955600000001</c:v>
                </c:pt>
                <c:pt idx="2037" formatCode="&quot;$&quot;\ #,##0_);&quot;$&quot;\ \(#,##0\)">
                  <c:v>157.59639000000001</c:v>
                </c:pt>
                <c:pt idx="2038" formatCode="&quot;$&quot;\ #,##0_);&quot;$&quot;\ \(#,##0\)">
                  <c:v>153.28689600000001</c:v>
                </c:pt>
                <c:pt idx="2039" formatCode="&quot;$&quot;\ #,##0_);&quot;$&quot;\ \(#,##0\)">
                  <c:v>172.15737899999999</c:v>
                </c:pt>
                <c:pt idx="2040" formatCode="&quot;$&quot;\ #,##0_);&quot;$&quot;\ \(#,##0\)">
                  <c:v>171.63857999999999</c:v>
                </c:pt>
                <c:pt idx="2041" formatCode="&quot;$&quot;\ #,##0_);&quot;$&quot;\ \(#,##0\)">
                  <c:v>186.91400100000001</c:v>
                </c:pt>
                <c:pt idx="2042" formatCode="&quot;$&quot;\ #,##0_);&quot;$&quot;\ \(#,##0\)">
                  <c:v>181.61496</c:v>
                </c:pt>
                <c:pt idx="2043" formatCode="&quot;$&quot;\ #,##0_);&quot;$&quot;\ \(#,##0\)">
                  <c:v>172.29716500000001</c:v>
                </c:pt>
                <c:pt idx="2044" formatCode="&quot;$&quot;\ #,##0_);&quot;$&quot;\ \(#,##0\)">
                  <c:v>172.73770099999999</c:v>
                </c:pt>
                <c:pt idx="2045" formatCode="&quot;$&quot;\ #,##0_);&quot;$&quot;\ \(#,##0\)">
                  <c:v>182.59957900000001</c:v>
                </c:pt>
                <c:pt idx="2046" formatCode="&quot;$&quot;\ #,##0_);&quot;$&quot;\ \(#,##0\)">
                  <c:v>185.028671</c:v>
                </c:pt>
                <c:pt idx="2047" formatCode="&quot;$&quot;\ #,##0_);&quot;$&quot;\ \(#,##0\)">
                  <c:v>189.23693800000001</c:v>
                </c:pt>
                <c:pt idx="2048" formatCode="&quot;$&quot;\ #,##0_);&quot;$&quot;\ \(#,##0\)">
                  <c:v>195.51530500000001</c:v>
                </c:pt>
                <c:pt idx="2049" formatCode="&quot;$&quot;\ #,##0_);&quot;$&quot;\ \(#,##0\)">
                  <c:v>197.31753499999999</c:v>
                </c:pt>
                <c:pt idx="2050" formatCode="&quot;$&quot;\ #,##0_);&quot;$&quot;\ \(#,##0\)">
                  <c:v>197.224716</c:v>
                </c:pt>
                <c:pt idx="2051" formatCode="&quot;$&quot;\ #,##0_);&quot;$&quot;\ \(#,##0\)">
                  <c:v>198.41539</c:v>
                </c:pt>
                <c:pt idx="2052" formatCode="&quot;$&quot;\ #,##0_);&quot;$&quot;\ \(#,##0\)">
                  <c:v>216.968231</c:v>
                </c:pt>
                <c:pt idx="2053" formatCode="&quot;$&quot;\ #,##0_);&quot;$&quot;\ \(#,##0\)">
                  <c:v>207.60205099999999</c:v>
                </c:pt>
                <c:pt idx="2054" formatCode="&quot;$&quot;\ #,##0_);&quot;$&quot;\ \(#,##0\)">
                  <c:v>214.21910099999999</c:v>
                </c:pt>
                <c:pt idx="2055" formatCode="&quot;$&quot;\ #,##0_);&quot;$&quot;\ \(#,##0\)">
                  <c:v>215.325378</c:v>
                </c:pt>
                <c:pt idx="2056" formatCode="&quot;$&quot;\ #,##0_);&quot;$&quot;\ \(#,##0\)">
                  <c:v>210.93315100000001</c:v>
                </c:pt>
                <c:pt idx="2057" formatCode="&quot;$&quot;\ #,##0_);&quot;$&quot;\ \(#,##0\)">
                  <c:v>208.17401100000001</c:v>
                </c:pt>
                <c:pt idx="2058" formatCode="&quot;$&quot;\ #,##0_);&quot;$&quot;\ \(#,##0\)">
                  <c:v>206.77439899999999</c:v>
                </c:pt>
                <c:pt idx="2059" formatCode="&quot;$&quot;\ #,##0_);&quot;$&quot;\ \(#,##0\)">
                  <c:v>204.05578600000001</c:v>
                </c:pt>
                <c:pt idx="2060" formatCode="&quot;$&quot;\ #,##0_);&quot;$&quot;\ \(#,##0\)">
                  <c:v>212.289413</c:v>
                </c:pt>
                <c:pt idx="2061" formatCode="&quot;$&quot;\ #,##0_);&quot;$&quot;\ \(#,##0\)">
                  <c:v>212.99157700000001</c:v>
                </c:pt>
                <c:pt idx="2062" formatCode="&quot;$&quot;\ #,##0_);&quot;$&quot;\ \(#,##0\)">
                  <c:v>211.60012800000001</c:v>
                </c:pt>
                <c:pt idx="2063" formatCode="&quot;$&quot;\ #,##0_);&quot;$&quot;\ \(#,##0\)">
                  <c:v>188.59956399999999</c:v>
                </c:pt>
                <c:pt idx="2064" formatCode="&quot;$&quot;\ #,##0_);&quot;$&quot;\ \(#,##0\)">
                  <c:v>185.91284200000001</c:v>
                </c:pt>
                <c:pt idx="2065" formatCode="&quot;$&quot;\ #,##0_);&quot;$&quot;\ \(#,##0\)">
                  <c:v>189.3125</c:v>
                </c:pt>
                <c:pt idx="2066" formatCode="&quot;$&quot;\ #,##0_);&quot;$&quot;\ \(#,##0\)">
                  <c:v>199.19328300000001</c:v>
                </c:pt>
                <c:pt idx="2067" formatCode="&quot;$&quot;\ #,##0_);&quot;$&quot;\ \(#,##0\)">
                  <c:v>202.94909699999999</c:v>
                </c:pt>
                <c:pt idx="2068" formatCode="&quot;$&quot;\ #,##0_);&quot;$&quot;\ \(#,##0\)">
                  <c:v>195.62266500000001</c:v>
                </c:pt>
                <c:pt idx="2069" formatCode="&quot;$&quot;\ #,##0_);&quot;$&quot;\ \(#,##0\)">
                  <c:v>200.67712399999999</c:v>
                </c:pt>
                <c:pt idx="2070" formatCode="&quot;$&quot;\ #,##0_);&quot;$&quot;\ \(#,##0\)">
                  <c:v>207.158691</c:v>
                </c:pt>
                <c:pt idx="2071" formatCode="&quot;$&quot;\ #,##0_);&quot;$&quot;\ \(#,##0\)">
                  <c:v>214.52505500000001</c:v>
                </c:pt>
                <c:pt idx="2072" formatCode="&quot;$&quot;\ #,##0_);&quot;$&quot;\ \(#,##0\)">
                  <c:v>213.451111</c:v>
                </c:pt>
                <c:pt idx="2073" formatCode="&quot;$&quot;\ #,##0_);&quot;$&quot;\ \(#,##0\)">
                  <c:v>210.09674100000001</c:v>
                </c:pt>
                <c:pt idx="2074" formatCode="&quot;$&quot;\ #,##0_);&quot;$&quot;\ \(#,##0\)">
                  <c:v>199.88360599999999</c:v>
                </c:pt>
                <c:pt idx="2075" formatCode="&quot;$&quot;\ #,##0_);&quot;$&quot;\ \(#,##0\)">
                  <c:v>207.16918899999999</c:v>
                </c:pt>
                <c:pt idx="2076" formatCode="&quot;$&quot;\ #,##0_);&quot;$&quot;\ \(#,##0\)">
                  <c:v>208.69439700000001</c:v>
                </c:pt>
                <c:pt idx="2077" formatCode="&quot;$&quot;\ #,##0_);&quot;$&quot;\ \(#,##0\)">
                  <c:v>202.37034600000001</c:v>
                </c:pt>
                <c:pt idx="2078" formatCode="&quot;$&quot;\ #,##0_);&quot;$&quot;\ \(#,##0\)">
                  <c:v>205.319748</c:v>
                </c:pt>
                <c:pt idx="2079" formatCode="&quot;$&quot;\ #,##0_);&quot;$&quot;\ \(#,##0\)">
                  <c:v>201.90231299999999</c:v>
                </c:pt>
                <c:pt idx="2080" formatCode="&quot;$&quot;\ #,##0_);&quot;$&quot;\ \(#,##0\)">
                  <c:v>208.86343400000001</c:v>
                </c:pt>
                <c:pt idx="2081" formatCode="&quot;$&quot;\ #,##0_);&quot;$&quot;\ \(#,##0\)">
                  <c:v>219.84042400000001</c:v>
                </c:pt>
                <c:pt idx="2082" formatCode="&quot;$&quot;\ #,##0_);&quot;$&quot;\ \(#,##0\)">
                  <c:v>220.67512500000001</c:v>
                </c:pt>
                <c:pt idx="2083" formatCode="&quot;$&quot;\ #,##0_);&quot;$&quot;\ \(#,##0\)">
                  <c:v>242.345596</c:v>
                </c:pt>
                <c:pt idx="2084" formatCode="&quot;$&quot;\ #,##0_);&quot;$&quot;\ \(#,##0\)">
                  <c:v>230.975708</c:v>
                </c:pt>
                <c:pt idx="2085" formatCode="&quot;$&quot;\ #,##0_);&quot;$&quot;\ \(#,##0\)">
                  <c:v>246.99176</c:v>
                </c:pt>
                <c:pt idx="2086" formatCode="&quot;$&quot;\ #,##0_);&quot;$&quot;\ \(#,##0\)">
                  <c:v>237.219055</c:v>
                </c:pt>
                <c:pt idx="2087" formatCode="&quot;$&quot;\ #,##0_);&quot;$&quot;\ \(#,##0\)">
                  <c:v>244.17932099999999</c:v>
                </c:pt>
                <c:pt idx="2088" formatCode="&quot;$&quot;\ #,##0_);&quot;$&quot;\ \(#,##0\)">
                  <c:v>244.42639199999999</c:v>
                </c:pt>
                <c:pt idx="2089" formatCode="&quot;$&quot;\ #,##0_);&quot;$&quot;\ \(#,##0\)">
                  <c:v>241.22198499999999</c:v>
                </c:pt>
                <c:pt idx="2090" formatCode="&quot;$&quot;\ #,##0_);&quot;$&quot;\ \(#,##0\)">
                  <c:v>241.93132</c:v>
                </c:pt>
                <c:pt idx="2091" formatCode="&quot;$&quot;\ #,##0_);&quot;$&quot;\ \(#,##0\)">
                  <c:v>245.16725199999999</c:v>
                </c:pt>
                <c:pt idx="2092" formatCode="&quot;$&quot;\ #,##0_);&quot;$&quot;\ \(#,##0\)">
                  <c:v>246.30990600000001</c:v>
                </c:pt>
                <c:pt idx="2093" formatCode="&quot;$&quot;\ #,##0_);&quot;$&quot;\ \(#,##0\)">
                  <c:v>244.91145299999999</c:v>
                </c:pt>
                <c:pt idx="2094" formatCode="&quot;$&quot;\ #,##0_);&quot;$&quot;\ \(#,##0\)">
                  <c:v>247.44494599999999</c:v>
                </c:pt>
                <c:pt idx="2095" formatCode="&quot;$&quot;\ #,##0_);&quot;$&quot;\ \(#,##0\)">
                  <c:v>231.70266699999999</c:v>
                </c:pt>
                <c:pt idx="2096" formatCode="&quot;$&quot;\ #,##0_);&quot;$&quot;\ \(#,##0\)">
                  <c:v>237.49321</c:v>
                </c:pt>
                <c:pt idx="2097" formatCode="&quot;$&quot;\ #,##0_);&quot;$&quot;\ \(#,##0\)">
                  <c:v>238.90884399999999</c:v>
                </c:pt>
                <c:pt idx="2098" formatCode="&quot;$&quot;\ #,##0_);&quot;$&quot;\ \(#,##0\)">
                  <c:v>234.1147</c:v>
                </c:pt>
                <c:pt idx="2099" formatCode="&quot;$&quot;\ #,##0_);&quot;$&quot;\ \(#,##0\)">
                  <c:v>229.928909</c:v>
                </c:pt>
                <c:pt idx="2100" formatCode="&quot;$&quot;\ #,##0_);&quot;$&quot;\ \(#,##0\)">
                  <c:v>234.416168</c:v>
                </c:pt>
                <c:pt idx="2101" formatCode="&quot;$&quot;\ #,##0_);&quot;$&quot;\ \(#,##0\)">
                  <c:v>233.02827500000001</c:v>
                </c:pt>
                <c:pt idx="2102" formatCode="&quot;$&quot;\ #,##0_);&quot;$&quot;\ \(#,##0\)">
                  <c:v>232.10116600000001</c:v>
                </c:pt>
                <c:pt idx="2103" formatCode="&quot;$&quot;\ #,##0_);&quot;$&quot;\ \(#,##0\)">
                  <c:v>227.13829000000001</c:v>
                </c:pt>
                <c:pt idx="2104" formatCode="&quot;$&quot;\ #,##0_);&quot;$&quot;\ \(#,##0\)">
                  <c:v>229.274261</c:v>
                </c:pt>
                <c:pt idx="2105" formatCode="&quot;$&quot;\ #,##0_);&quot;$&quot;\ \(#,##0\)">
                  <c:v>228.989822</c:v>
                </c:pt>
                <c:pt idx="2106" formatCode="&quot;$&quot;\ #,##0_);&quot;$&quot;\ \(#,##0\)">
                  <c:v>242.533188</c:v>
                </c:pt>
                <c:pt idx="2107" formatCode="&quot;$&quot;\ #,##0_);&quot;$&quot;\ \(#,##0\)">
                  <c:v>244.14215100000001</c:v>
                </c:pt>
                <c:pt idx="2108" formatCode="&quot;$&quot;\ #,##0_);&quot;$&quot;\ \(#,##0\)">
                  <c:v>235.77246099999999</c:v>
                </c:pt>
                <c:pt idx="2109" formatCode="&quot;$&quot;\ #,##0_);&quot;$&quot;\ \(#,##0\)">
                  <c:v>232.944489</c:v>
                </c:pt>
                <c:pt idx="2110" formatCode="&quot;$&quot;\ #,##0_);&quot;$&quot;\ \(#,##0\)">
                  <c:v>229.66804500000001</c:v>
                </c:pt>
                <c:pt idx="2111" formatCode="&quot;$&quot;\ #,##0_);&quot;$&quot;\ \(#,##0\)">
                  <c:v>222.95979299999999</c:v>
                </c:pt>
                <c:pt idx="2112" formatCode="&quot;$&quot;\ #,##0_);&quot;$&quot;\ \(#,##0\)">
                  <c:v>225.34716800000001</c:v>
                </c:pt>
                <c:pt idx="2113" formatCode="&quot;$&quot;\ #,##0_);&quot;$&quot;\ \(#,##0\)">
                  <c:v>228.19487000000001</c:v>
                </c:pt>
                <c:pt idx="2114" formatCode="&quot;$&quot;\ #,##0_);&quot;$&quot;\ \(#,##0\)">
                  <c:v>226.31500199999999</c:v>
                </c:pt>
                <c:pt idx="2115" formatCode="&quot;$&quot;\ #,##0_);&quot;$&quot;\ \(#,##0\)">
                  <c:v>231.11341899999999</c:v>
                </c:pt>
                <c:pt idx="2116" formatCode="&quot;$&quot;\ #,##0_);&quot;$&quot;\ \(#,##0\)">
                  <c:v>229.39219700000001</c:v>
                </c:pt>
                <c:pt idx="2117" formatCode="&quot;$&quot;\ #,##0_);&quot;$&quot;\ \(#,##0\)">
                  <c:v>225.38706999999999</c:v>
                </c:pt>
                <c:pt idx="2118" formatCode="&quot;$&quot;\ #,##0_);&quot;$&quot;\ \(#,##0\)">
                  <c:v>229.07411200000001</c:v>
                </c:pt>
                <c:pt idx="2119" formatCode="&quot;$&quot;\ #,##0_);&quot;$&quot;\ \(#,##0\)">
                  <c:v>227.66459699999999</c:v>
                </c:pt>
                <c:pt idx="2120" formatCode="&quot;$&quot;\ #,##0_);&quot;$&quot;\ \(#,##0\)">
                  <c:v>241.510223</c:v>
                </c:pt>
                <c:pt idx="2121" formatCode="&quot;$&quot;\ #,##0_);&quot;$&quot;\ \(#,##0\)">
                  <c:v>239.07553100000001</c:v>
                </c:pt>
                <c:pt idx="2122" formatCode="&quot;$&quot;\ #,##0_);&quot;$&quot;\ \(#,##0\)">
                  <c:v>246.67001300000001</c:v>
                </c:pt>
                <c:pt idx="2123" formatCode="&quot;$&quot;\ #,##0_);&quot;$&quot;\ \(#,##0\)">
                  <c:v>243.015961</c:v>
                </c:pt>
                <c:pt idx="2124" formatCode="&quot;$&quot;\ #,##0_);&quot;$&quot;\ \(#,##0\)">
                  <c:v>240.98498499999999</c:v>
                </c:pt>
                <c:pt idx="2125" formatCode="&quot;$&quot;\ #,##0_);&quot;$&quot;\ \(#,##0\)">
                  <c:v>239.45817600000001</c:v>
                </c:pt>
                <c:pt idx="2126" formatCode="&quot;$&quot;\ #,##0_);&quot;$&quot;\ \(#,##0\)">
                  <c:v>242.131699</c:v>
                </c:pt>
                <c:pt idx="2127" formatCode="&quot;$&quot;\ #,##0_);&quot;$&quot;\ \(#,##0\)">
                  <c:v>239.60458399999999</c:v>
                </c:pt>
                <c:pt idx="2128" formatCode="&quot;$&quot;\ #,##0_);&quot;$&quot;\ \(#,##0\)">
                  <c:v>240.21148700000001</c:v>
                </c:pt>
                <c:pt idx="2129" formatCode="&quot;$&quot;\ #,##0_);&quot;$&quot;\ \(#,##0\)">
                  <c:v>238.42352299999999</c:v>
                </c:pt>
                <c:pt idx="2130" formatCode="&quot;$&quot;\ #,##0_);&quot;$&quot;\ \(#,##0\)">
                  <c:v>233.640884</c:v>
                </c:pt>
                <c:pt idx="2131" formatCode="&quot;$&quot;\ #,##0_);&quot;$&quot;\ \(#,##0\)">
                  <c:v>232.773087</c:v>
                </c:pt>
                <c:pt idx="2132" formatCode="&quot;$&quot;\ #,##0_);&quot;$&quot;\ \(#,##0\)">
                  <c:v>235.48381000000001</c:v>
                </c:pt>
                <c:pt idx="2133" formatCode="&quot;$&quot;\ #,##0_);&quot;$&quot;\ \(#,##0\)">
                  <c:v>238.48751799999999</c:v>
                </c:pt>
                <c:pt idx="2134" formatCode="&quot;$&quot;\ #,##0_);&quot;$&quot;\ \(#,##0\)">
                  <c:v>236.15316799999999</c:v>
                </c:pt>
                <c:pt idx="2135" formatCode="&quot;$&quot;\ #,##0_);&quot;$&quot;\ \(#,##0\)">
                  <c:v>245.01672400000001</c:v>
                </c:pt>
                <c:pt idx="2136" formatCode="&quot;$&quot;\ #,##0_);&quot;$&quot;\ \(#,##0\)">
                  <c:v>262.19064300000002</c:v>
                </c:pt>
                <c:pt idx="2137" formatCode="&quot;$&quot;\ #,##0_);&quot;$&quot;\ \(#,##0\)">
                  <c:v>274.68905599999999</c:v>
                </c:pt>
                <c:pt idx="2138" formatCode="&quot;$&quot;\ #,##0_);&quot;$&quot;\ \(#,##0\)">
                  <c:v>279.21542399999998</c:v>
                </c:pt>
                <c:pt idx="2139" formatCode="&quot;$&quot;\ #,##0_);&quot;$&quot;\ \(#,##0\)">
                  <c:v>304.05676299999999</c:v>
                </c:pt>
                <c:pt idx="2140" formatCode="&quot;$&quot;\ #,##0_);&quot;$&quot;\ \(#,##0\)">
                  <c:v>309.64361600000001</c:v>
                </c:pt>
                <c:pt idx="2141" formatCode="&quot;$&quot;\ #,##0_);&quot;$&quot;\ \(#,##0\)">
                  <c:v>321.51409899999999</c:v>
                </c:pt>
                <c:pt idx="2142" formatCode="&quot;$&quot;\ #,##0_);&quot;$&quot;\ \(#,##0\)">
                  <c:v>316.65725700000002</c:v>
                </c:pt>
                <c:pt idx="2143" formatCode="&quot;$&quot;\ #,##0_);&quot;$&quot;\ \(#,##0\)">
                  <c:v>318.19088699999998</c:v>
                </c:pt>
                <c:pt idx="2144" formatCode="&quot;$&quot;\ #,##0_);&quot;$&quot;\ \(#,##0\)">
                  <c:v>334.58663899999999</c:v>
                </c:pt>
                <c:pt idx="2145" formatCode="&quot;$&quot;\ #,##0_);&quot;$&quot;\ \(#,##0\)">
                  <c:v>345.55465700000002</c:v>
                </c:pt>
                <c:pt idx="2146" formatCode="&quot;$&quot;\ #,##0_);&quot;$&quot;\ \(#,##0\)">
                  <c:v>385.19970699999999</c:v>
                </c:pt>
                <c:pt idx="2147" formatCode="&quot;$&quot;\ #,##0_);&quot;$&quot;\ \(#,##0\)">
                  <c:v>370.67172199999999</c:v>
                </c:pt>
                <c:pt idx="2148" formatCode="&quot;$&quot;\ #,##0_);&quot;$&quot;\ \(#,##0\)">
                  <c:v>386.29516599999999</c:v>
                </c:pt>
                <c:pt idx="2149" formatCode="&quot;$&quot;\ #,##0_);&quot;$&quot;\ \(#,##0\)">
                  <c:v>389.87548800000002</c:v>
                </c:pt>
                <c:pt idx="2150" formatCode="&quot;$&quot;\ #,##0_);&quot;$&quot;\ \(#,##0\)">
                  <c:v>401.590576</c:v>
                </c:pt>
                <c:pt idx="2151" formatCode="&quot;$&quot;\ #,##0_);&quot;$&quot;\ \(#,##0\)">
                  <c:v>394.96194500000001</c:v>
                </c:pt>
                <c:pt idx="2152" formatCode="&quot;$&quot;\ #,##0_);&quot;$&quot;\ \(#,##0\)">
                  <c:v>379.51284800000002</c:v>
                </c:pt>
                <c:pt idx="2153" formatCode="&quot;$&quot;\ #,##0_);&quot;$&quot;\ \(#,##0\)">
                  <c:v>393.98736600000001</c:v>
                </c:pt>
                <c:pt idx="2154" formatCode="&quot;$&quot;\ #,##0_);&quot;$&quot;\ \(#,##0\)">
                  <c:v>391.120453</c:v>
                </c:pt>
                <c:pt idx="2155" formatCode="&quot;$&quot;\ #,##0_);&quot;$&quot;\ \(#,##0\)">
                  <c:v>395.88757299999997</c:v>
                </c:pt>
                <c:pt idx="2156" formatCode="&quot;$&quot;\ #,##0_);&quot;$&quot;\ \(#,##0\)">
                  <c:v>380.38406400000002</c:v>
                </c:pt>
                <c:pt idx="2157" formatCode="&quot;$&quot;\ #,##0_);&quot;$&quot;\ \(#,##0\)">
                  <c:v>391.02417000000003</c:v>
                </c:pt>
                <c:pt idx="2158" formatCode="&quot;$&quot;\ #,##0_);&quot;$&quot;\ \(#,##0\)">
                  <c:v>428.74179099999998</c:v>
                </c:pt>
                <c:pt idx="2159" formatCode="&quot;$&quot;\ #,##0_);&quot;$&quot;\ \(#,##0\)">
                  <c:v>437.39782700000001</c:v>
                </c:pt>
                <c:pt idx="2160" formatCode="&quot;$&quot;\ #,##0_);&quot;$&quot;\ \(#,##0\)">
                  <c:v>433.354919</c:v>
                </c:pt>
                <c:pt idx="2161" formatCode="&quot;$&quot;\ #,##0_);&quot;$&quot;\ \(#,##0\)">
                  <c:v>433.78662100000003</c:v>
                </c:pt>
                <c:pt idx="2162" formatCode="&quot;$&quot;\ #,##0_);&quot;$&quot;\ \(#,##0\)">
                  <c:v>429.53125</c:v>
                </c:pt>
                <c:pt idx="2163" formatCode="&quot;$&quot;\ #,##0_);&quot;$&quot;\ \(#,##0\)">
                  <c:v>423.66931199999999</c:v>
                </c:pt>
                <c:pt idx="2164" formatCode="&quot;$&quot;\ #,##0_);&quot;$&quot;\ \(#,##0\)">
                  <c:v>406.463776</c:v>
                </c:pt>
                <c:pt idx="2165" formatCode="&quot;$&quot;\ #,##0_);&quot;$&quot;\ \(#,##0\)">
                  <c:v>416.43978900000002</c:v>
                </c:pt>
                <c:pt idx="2166" formatCode="&quot;$&quot;\ #,##0_);&quot;$&quot;\ \(#,##0\)">
                  <c:v>389.12634300000002</c:v>
                </c:pt>
                <c:pt idx="2167" formatCode="&quot;$&quot;\ #,##0_);&quot;$&quot;\ \(#,##0\)">
                  <c:v>395.83514400000001</c:v>
                </c:pt>
                <c:pt idx="2168" formatCode="&quot;$&quot;\ #,##0_);&quot;$&quot;\ \(#,##0\)">
                  <c:v>391.38449100000003</c:v>
                </c:pt>
                <c:pt idx="2169" formatCode="&quot;$&quot;\ #,##0_);&quot;$&quot;\ \(#,##0\)">
                  <c:v>408.14419600000002</c:v>
                </c:pt>
                <c:pt idx="2170" formatCode="&quot;$&quot;\ #,##0_);&quot;$&quot;\ \(#,##0\)">
                  <c:v>384.00103799999999</c:v>
                </c:pt>
                <c:pt idx="2171" formatCode="&quot;$&quot;\ #,##0_);&quot;$&quot;\ \(#,##0\)">
                  <c:v>386.46612499999998</c:v>
                </c:pt>
                <c:pt idx="2172" formatCode="&quot;$&quot;\ #,##0_);&quot;$&quot;\ \(#,##0\)">
                  <c:v>382.63262900000001</c:v>
                </c:pt>
                <c:pt idx="2173" formatCode="&quot;$&quot;\ #,##0_);&quot;$&quot;\ \(#,##0\)">
                  <c:v>395.874664</c:v>
                </c:pt>
                <c:pt idx="2174" formatCode="&quot;$&quot;\ #,##0_);&quot;$&quot;\ \(#,##0\)">
                  <c:v>399.92147799999998</c:v>
                </c:pt>
                <c:pt idx="2175" formatCode="&quot;$&quot;\ #,##0_);&quot;$&quot;\ \(#,##0\)">
                  <c:v>428.39572099999998</c:v>
                </c:pt>
                <c:pt idx="2176" formatCode="&quot;$&quot;\ #,##0_);&quot;$&quot;\ \(#,##0\)">
                  <c:v>435.07974200000001</c:v>
                </c:pt>
                <c:pt idx="2177" formatCode="&quot;$&quot;\ #,##0_);&quot;$&quot;\ \(#,##0\)">
                  <c:v>477.05191000000002</c:v>
                </c:pt>
                <c:pt idx="2178" formatCode="&quot;$&quot;\ #,##0_);&quot;$&quot;\ \(#,##0\)">
                  <c:v>440.04049700000002</c:v>
                </c:pt>
                <c:pt idx="2179" formatCode="&quot;$&quot;\ #,##0_);&quot;$&quot;\ \(#,##0\)">
                  <c:v>385.67193600000002</c:v>
                </c:pt>
                <c:pt idx="2180" formatCode="&quot;$&quot;\ #,##0_);&quot;$&quot;\ \(#,##0\)">
                  <c:v>388.24115</c:v>
                </c:pt>
                <c:pt idx="2181" formatCode="&quot;$&quot;\ #,##0_);&quot;$&quot;\ \(#,##0\)">
                  <c:v>335.26007099999998</c:v>
                </c:pt>
                <c:pt idx="2182" formatCode="&quot;$&quot;\ #,##0_);&quot;$&quot;\ \(#,##0\)">
                  <c:v>353.36227400000001</c:v>
                </c:pt>
                <c:pt idx="2183" formatCode="&quot;$&quot;\ #,##0_);&quot;$&quot;\ \(#,##0\)">
                  <c:v>352.67349200000001</c:v>
                </c:pt>
                <c:pt idx="2184" formatCode="&quot;$&quot;\ #,##0_);&quot;$&quot;\ \(#,##0\)">
                  <c:v>337.60211199999998</c:v>
                </c:pt>
                <c:pt idx="2185" formatCode="&quot;$&quot;\ #,##0_);&quot;$&quot;\ \(#,##0\)">
                  <c:v>351.11001599999997</c:v>
                </c:pt>
                <c:pt idx="2186" formatCode="&quot;$&quot;\ #,##0_);&quot;$&quot;\ \(#,##0\)">
                  <c:v>368.10189800000001</c:v>
                </c:pt>
                <c:pt idx="2187" formatCode="&quot;$&quot;\ #,##0_);&quot;$&quot;\ \(#,##0\)">
                  <c:v>374.69558699999999</c:v>
                </c:pt>
                <c:pt idx="2188" formatCode="&quot;$&quot;\ #,##0_);&quot;$&quot;\ \(#,##0\)">
                  <c:v>387.18310500000001</c:v>
                </c:pt>
                <c:pt idx="2189" formatCode="&quot;$&quot;\ #,##0_);&quot;$&quot;\ \(#,##0\)">
                  <c:v>365.57000699999998</c:v>
                </c:pt>
                <c:pt idx="2190" formatCode="&quot;$&quot;\ #,##0_);&quot;$&quot;\ \(#,##0\)">
                  <c:v>377.26886000000002</c:v>
                </c:pt>
                <c:pt idx="2191" formatCode="&quot;$&quot;\ #,##0_);&quot;$&quot;\ \(#,##0\)">
                  <c:v>364.839203</c:v>
                </c:pt>
                <c:pt idx="2192" formatCode="&quot;$&quot;\ #,##0_);&quot;$&quot;\ \(#,##0\)">
                  <c:v>365.81228599999997</c:v>
                </c:pt>
                <c:pt idx="2193" formatCode="&quot;$&quot;\ #,##0_);&quot;$&quot;\ \(#,##0\)">
                  <c:v>389.019226</c:v>
                </c:pt>
                <c:pt idx="2194" formatCode="&quot;$&quot;\ #,##0_);&quot;$&quot;\ \(#,##0\)">
                  <c:v>384.364532</c:v>
                </c:pt>
                <c:pt idx="2195" formatCode="&quot;$&quot;\ #,##0_);&quot;$&quot;\ \(#,##0\)">
                  <c:v>385.54437300000001</c:v>
                </c:pt>
                <c:pt idx="2196" formatCode="&quot;$&quot;\ #,##0_);&quot;$&quot;\ \(#,##0\)">
                  <c:v>371.05282599999998</c:v>
                </c:pt>
                <c:pt idx="2197" formatCode="&quot;$&quot;\ #,##0_);&quot;$&quot;\ \(#,##0\)">
                  <c:v>341.78607199999999</c:v>
                </c:pt>
                <c:pt idx="2198" formatCode="&quot;$&quot;\ #,##0_);&quot;$&quot;\ \(#,##0\)">
                  <c:v>344.503174</c:v>
                </c:pt>
                <c:pt idx="2199" formatCode="&quot;$&quot;\ #,##0_);&quot;$&quot;\ \(#,##0\)">
                  <c:v>321.11630200000002</c:v>
                </c:pt>
                <c:pt idx="2200" formatCode="&quot;$&quot;\ #,##0_);&quot;$&quot;\ \(#,##0\)">
                  <c:v>349.355591</c:v>
                </c:pt>
                <c:pt idx="2201" formatCode="&quot;$&quot;\ #,##0_);&quot;$&quot;\ \(#,##0\)">
                  <c:v>352.18325800000002</c:v>
                </c:pt>
                <c:pt idx="2202" formatCode="&quot;$&quot;\ #,##0_);&quot;$&quot;\ \(#,##0\)">
                  <c:v>355.48809799999998</c:v>
                </c:pt>
                <c:pt idx="2203" formatCode="&quot;$&quot;\ #,##0_);&quot;$&quot;\ \(#,##0\)">
                  <c:v>357.43850700000002</c:v>
                </c:pt>
                <c:pt idx="2204" formatCode="&quot;$&quot;\ #,##0_);&quot;$&quot;\ \(#,##0\)">
                  <c:v>355.159424</c:v>
                </c:pt>
                <c:pt idx="2205" formatCode="&quot;$&quot;\ #,##0_);&quot;$&quot;\ \(#,##0\)">
                  <c:v>359.757385</c:v>
                </c:pt>
                <c:pt idx="2206" formatCode="&quot;$&quot;\ #,##0_);&quot;$&quot;\ \(#,##0\)">
                  <c:v>359.93786599999999</c:v>
                </c:pt>
                <c:pt idx="2207" formatCode="&quot;$&quot;\ #,##0_);&quot;$&quot;\ \(#,##0\)">
                  <c:v>353.20590199999998</c:v>
                </c:pt>
                <c:pt idx="2208" formatCode="&quot;$&quot;\ #,##0_);&quot;$&quot;\ \(#,##0\)">
                  <c:v>346.238922</c:v>
                </c:pt>
                <c:pt idx="2209" formatCode="&quot;$&quot;\ #,##0_);&quot;$&quot;\ \(#,##0\)">
                  <c:v>346.52209499999998</c:v>
                </c:pt>
                <c:pt idx="2210" formatCode="&quot;$&quot;\ #,##0_);&quot;$&quot;\ \(#,##0\)">
                  <c:v>352.57900999999998</c:v>
                </c:pt>
                <c:pt idx="2211" formatCode="&quot;$&quot;\ #,##0_);&quot;$&quot;\ \(#,##0\)">
                  <c:v>353.95678700000002</c:v>
                </c:pt>
                <c:pt idx="2212" formatCode="&quot;$&quot;\ #,##0_);&quot;$&quot;\ \(#,##0\)">
                  <c:v>340.81585699999999</c:v>
                </c:pt>
                <c:pt idx="2213" formatCode="&quot;$&quot;\ #,##0_);&quot;$&quot;\ \(#,##0\)">
                  <c:v>341.80865499999999</c:v>
                </c:pt>
                <c:pt idx="2214" formatCode="&quot;$&quot;\ #,##0_);&quot;$&quot;\ \(#,##0\)">
                  <c:v>350.766144</c:v>
                </c:pt>
                <c:pt idx="2215" formatCode="&quot;$&quot;\ #,##0_);&quot;$&quot;\ \(#,##0\)">
                  <c:v>365.590485</c:v>
                </c:pt>
                <c:pt idx="2216" formatCode="&quot;$&quot;\ #,##0_);&quot;$&quot;\ \(#,##0\)">
                  <c:v>370.96758999999997</c:v>
                </c:pt>
                <c:pt idx="2217" formatCode="&quot;$&quot;\ #,##0_);&quot;$&quot;\ \(#,##0\)">
                  <c:v>375.14205900000002</c:v>
                </c:pt>
                <c:pt idx="2218" formatCode="&quot;$&quot;\ #,##0_);&quot;$&quot;\ \(#,##0\)">
                  <c:v>387.73126200000002</c:v>
                </c:pt>
                <c:pt idx="2219" formatCode="&quot;$&quot;\ #,##0_);&quot;$&quot;\ \(#,##0\)">
                  <c:v>381.190765</c:v>
                </c:pt>
                <c:pt idx="2220" formatCode="&quot;$&quot;\ #,##0_);&quot;$&quot;\ \(#,##0\)">
                  <c:v>379.484039</c:v>
                </c:pt>
                <c:pt idx="2221" formatCode="&quot;$&quot;\ #,##0_);&quot;$&quot;\ \(#,##0\)">
                  <c:v>377.44183299999997</c:v>
                </c:pt>
                <c:pt idx="2222" formatCode="&quot;$&quot;\ #,##0_);&quot;$&quot;\ \(#,##0\)">
                  <c:v>366.22900399999997</c:v>
                </c:pt>
                <c:pt idx="2223" formatCode="&quot;$&quot;\ #,##0_);&quot;$&quot;\ \(#,##0\)">
                  <c:v>368.85592700000001</c:v>
                </c:pt>
                <c:pt idx="2224" formatCode="&quot;$&quot;\ #,##0_);&quot;$&quot;\ \(#,##0\)">
                  <c:v>378.213684</c:v>
                </c:pt>
                <c:pt idx="2225" formatCode="&quot;$&quot;\ #,##0_);&quot;$&quot;\ \(#,##0\)">
                  <c:v>379.935608</c:v>
                </c:pt>
                <c:pt idx="2226" formatCode="&quot;$&quot;\ #,##0_);&quot;$&quot;\ \(#,##0\)">
                  <c:v>369.13690200000002</c:v>
                </c:pt>
                <c:pt idx="2227" formatCode="&quot;$&quot;\ #,##0_);&quot;$&quot;\ \(#,##0\)">
                  <c:v>392.18997200000001</c:v>
                </c:pt>
                <c:pt idx="2228" formatCode="&quot;$&quot;\ #,##0_);&quot;$&quot;\ \(#,##0\)">
                  <c:v>413.77298000000002</c:v>
                </c:pt>
                <c:pt idx="2229" formatCode="&quot;$&quot;\ #,##0_);&quot;$&quot;\ \(#,##0\)">
                  <c:v>409.76669299999998</c:v>
                </c:pt>
                <c:pt idx="2230" formatCode="&quot;$&quot;\ #,##0_);&quot;$&quot;\ \(#,##0\)">
                  <c:v>412.45761099999999</c:v>
                </c:pt>
                <c:pt idx="2231" formatCode="&quot;$&quot;\ #,##0_);&quot;$&quot;\ \(#,##0\)">
                  <c:v>406.21777300000002</c:v>
                </c:pt>
                <c:pt idx="2232" formatCode="&quot;$&quot;\ #,##0_);&quot;$&quot;\ \(#,##0\)">
                  <c:v>393.888306</c:v>
                </c:pt>
                <c:pt idx="2233" formatCode="&quot;$&quot;\ #,##0_);&quot;$&quot;\ \(#,##0\)">
                  <c:v>403.99704000000003</c:v>
                </c:pt>
                <c:pt idx="2234" formatCode="&quot;$&quot;\ #,##0_);&quot;$&quot;\ \(#,##0\)">
                  <c:v>388.650757</c:v>
                </c:pt>
                <c:pt idx="2235" formatCode="&quot;$&quot;\ #,##0_);&quot;$&quot;\ \(#,##0\)">
                  <c:v>386.73010299999999</c:v>
                </c:pt>
                <c:pt idx="2236" formatCode="&quot;$&quot;\ #,##0_);&quot;$&quot;\ \(#,##0\)">
                  <c:v>382.81997699999999</c:v>
                </c:pt>
                <c:pt idx="2237" formatCode="&quot;$&quot;\ #,##0_);&quot;$&quot;\ \(#,##0\)">
                  <c:v>386.59033199999999</c:v>
                </c:pt>
                <c:pt idx="2238" formatCode="&quot;$&quot;\ #,##0_);&quot;$&quot;\ \(#,##0\)">
                  <c:v>396.35818499999999</c:v>
                </c:pt>
                <c:pt idx="2239" formatCode="&quot;$&quot;\ #,##0_);&quot;$&quot;\ \(#,##0\)">
                  <c:v>383.15673800000002</c:v>
                </c:pt>
                <c:pt idx="2240" formatCode="&quot;$&quot;\ #,##0_);&quot;$&quot;\ \(#,##0\)">
                  <c:v>387.60217299999999</c:v>
                </c:pt>
                <c:pt idx="2241" formatCode="&quot;$&quot;\ #,##0_);&quot;$&quot;\ \(#,##0\)">
                  <c:v>402.141998</c:v>
                </c:pt>
                <c:pt idx="2242" formatCode="&quot;$&quot;\ #,##0_);&quot;$&quot;\ \(#,##0\)">
                  <c:v>414.06735200000003</c:v>
                </c:pt>
                <c:pt idx="2243" formatCode="&quot;$&quot;\ #,##0_);&quot;$&quot;\ \(#,##0\)">
                  <c:v>454.71929899999998</c:v>
                </c:pt>
                <c:pt idx="2244" formatCode="&quot;$&quot;\ #,##0_);&quot;$&quot;\ \(#,##0\)">
                  <c:v>435.71313500000002</c:v>
                </c:pt>
                <c:pt idx="2245" formatCode="&quot;$&quot;\ #,##0_);&quot;$&quot;\ \(#,##0\)">
                  <c:v>453.554779</c:v>
                </c:pt>
                <c:pt idx="2246" formatCode="&quot;$&quot;\ #,##0_);&quot;$&quot;\ \(#,##0\)">
                  <c:v>444.16305499999999</c:v>
                </c:pt>
                <c:pt idx="2247" formatCode="&quot;$&quot;\ #,##0_);&quot;$&quot;\ \(#,##0\)">
                  <c:v>449.67962599999998</c:v>
                </c:pt>
                <c:pt idx="2248" formatCode="&quot;$&quot;\ #,##0_);&quot;$&quot;\ \(#,##0\)">
                  <c:v>462.96054099999998</c:v>
                </c:pt>
                <c:pt idx="2249" formatCode="&quot;$&quot;\ #,##0_);&quot;$&quot;\ \(#,##0\)">
                  <c:v>461.00528000000003</c:v>
                </c:pt>
                <c:pt idx="2250" formatCode="&quot;$&quot;\ #,##0_);&quot;$&quot;\ \(#,##0\)">
                  <c:v>474.62643400000002</c:v>
                </c:pt>
                <c:pt idx="2251" formatCode="&quot;$&quot;\ #,##0_);&quot;$&quot;\ \(#,##0\)">
                  <c:v>460.14984099999998</c:v>
                </c:pt>
                <c:pt idx="2252" formatCode="&quot;$&quot;\ #,##0_);&quot;$&quot;\ \(#,##0\)">
                  <c:v>447.55908199999999</c:v>
                </c:pt>
                <c:pt idx="2253" formatCode="&quot;$&quot;\ #,##0_);&quot;$&quot;\ \(#,##0\)">
                  <c:v>459.94030800000002</c:v>
                </c:pt>
                <c:pt idx="2254" formatCode="&quot;$&quot;\ #,##0_);&quot;$&quot;\ \(#,##0\)">
                  <c:v>480.36007699999999</c:v>
                </c:pt>
                <c:pt idx="2255" formatCode="&quot;$&quot;\ #,##0_);&quot;$&quot;\ \(#,##0\)">
                  <c:v>479.48406999999997</c:v>
                </c:pt>
                <c:pt idx="2256" formatCode="&quot;$&quot;\ #,##0_);&quot;$&quot;\ \(#,##0\)">
                  <c:v>471.63043199999998</c:v>
                </c:pt>
                <c:pt idx="2257" formatCode="&quot;$&quot;\ #,##0_);&quot;$&quot;\ \(#,##0\)">
                  <c:v>509.74456800000002</c:v>
                </c:pt>
                <c:pt idx="2258" formatCode="&quot;$&quot;\ #,##0_);&quot;$&quot;\ \(#,##0\)">
                  <c:v>549.48663299999998</c:v>
                </c:pt>
                <c:pt idx="2259" formatCode="&quot;$&quot;\ #,##0_);&quot;$&quot;\ \(#,##0\)">
                  <c:v>558.06811500000003</c:v>
                </c:pt>
                <c:pt idx="2260" formatCode="&quot;$&quot;\ #,##0_);&quot;$&quot;\ \(#,##0\)">
                  <c:v>608.45404099999996</c:v>
                </c:pt>
                <c:pt idx="2261" formatCode="&quot;$&quot;\ #,##0_);&quot;$&quot;\ \(#,##0\)">
                  <c:v>603.89776600000005</c:v>
                </c:pt>
                <c:pt idx="2262" formatCode="&quot;$&quot;\ #,##0_);&quot;$&quot;\ \(#,##0\)">
                  <c:v>570.686646</c:v>
                </c:pt>
                <c:pt idx="2263" formatCode="&quot;$&quot;\ #,##0_);&quot;$&quot;\ \(#,##0\)">
                  <c:v>518.80114700000001</c:v>
                </c:pt>
                <c:pt idx="2264" formatCode="&quot;$&quot;\ #,##0_);&quot;$&quot;\ \(#,##0\)">
                  <c:v>517.49371299999996</c:v>
                </c:pt>
                <c:pt idx="2265" formatCode="&quot;$&quot;\ #,##0_);&quot;$&quot;\ \(#,##0\)">
                  <c:v>538.22979699999996</c:v>
                </c:pt>
                <c:pt idx="2266" formatCode="&quot;$&quot;\ #,##0_);&quot;$&quot;\ \(#,##0\)">
                  <c:v>575.75805700000001</c:v>
                </c:pt>
                <c:pt idx="2267" formatCode="&quot;$&quot;\ #,##0_);&quot;$&quot;\ \(#,##0\)">
                  <c:v>614.84252900000001</c:v>
                </c:pt>
                <c:pt idx="2268" formatCode="&quot;$&quot;\ #,##0_);&quot;$&quot;\ \(#,##0\)">
                  <c:v>587.32415800000001</c:v>
                </c:pt>
                <c:pt idx="2269" formatCode="&quot;$&quot;\ #,##0_);&quot;$&quot;\ \(#,##0\)">
                  <c:v>598.35235599999999</c:v>
                </c:pt>
                <c:pt idx="2270" formatCode="&quot;$&quot;\ #,##0_);&quot;$&quot;\ \(#,##0\)">
                  <c:v>616.70874000000003</c:v>
                </c:pt>
                <c:pt idx="2271" formatCode="&quot;$&quot;\ #,##0_);&quot;$&quot;\ \(#,##0\)">
                  <c:v>569.35418700000002</c:v>
                </c:pt>
                <c:pt idx="2272" formatCode="&quot;$&quot;\ #,##0_);&quot;$&quot;\ \(#,##0\)">
                  <c:v>596.59545900000001</c:v>
                </c:pt>
                <c:pt idx="2273" formatCode="&quot;$&quot;\ #,##0_);&quot;$&quot;\ \(#,##0\)">
                  <c:v>601.908997</c:v>
                </c:pt>
                <c:pt idx="2274" formatCode="&quot;$&quot;\ #,##0_);&quot;$&quot;\ \(#,##0\)">
                  <c:v>591.84338400000001</c:v>
                </c:pt>
                <c:pt idx="2275" formatCode="&quot;$&quot;\ #,##0_);&quot;$&quot;\ \(#,##0\)">
                  <c:v>554.82775900000001</c:v>
                </c:pt>
                <c:pt idx="2276" formatCode="&quot;$&quot;\ #,##0_);&quot;$&quot;\ \(#,##0\)">
                  <c:v>573.47912599999995</c:v>
                </c:pt>
                <c:pt idx="2277" formatCode="&quot;$&quot;\ #,##0_);&quot;$&quot;\ \(#,##0\)">
                  <c:v>559.67852800000003</c:v>
                </c:pt>
                <c:pt idx="2278" formatCode="&quot;$&quot;\ #,##0_);&quot;$&quot;\ \(#,##0\)">
                  <c:v>545.79736300000002</c:v>
                </c:pt>
                <c:pt idx="2279" formatCode="&quot;$&quot;\ #,##0_);&quot;$&quot;\ \(#,##0\)">
                  <c:v>568.56732199999999</c:v>
                </c:pt>
                <c:pt idx="2280" formatCode="&quot;$&quot;\ #,##0_);&quot;$&quot;\ \(#,##0\)">
                  <c:v>589.66320800000005</c:v>
                </c:pt>
                <c:pt idx="2281" formatCode="&quot;$&quot;\ #,##0_);&quot;$&quot;\ \(#,##0\)">
                  <c:v>586.011169</c:v>
                </c:pt>
                <c:pt idx="2282" formatCode="&quot;$&quot;\ #,##0_);&quot;$&quot;\ \(#,##0\)">
                  <c:v>589.355591</c:v>
                </c:pt>
                <c:pt idx="2283" formatCode="&quot;$&quot;\ #,##0_);&quot;$&quot;\ \(#,##0\)">
                  <c:v>636.18182400000001</c:v>
                </c:pt>
                <c:pt idx="2284" formatCode="&quot;$&quot;\ #,##0_);&quot;$&quot;\ \(#,##0\)">
                  <c:v>642.86895800000002</c:v>
                </c:pt>
                <c:pt idx="2285" formatCode="&quot;$&quot;\ #,##0_);&quot;$&quot;\ \(#,##0\)">
                  <c:v>654.81195100000002</c:v>
                </c:pt>
                <c:pt idx="2286" formatCode="&quot;$&quot;\ #,##0_);&quot;$&quot;\ \(#,##0\)">
                  <c:v>659.29791299999999</c:v>
                </c:pt>
                <c:pt idx="2287" formatCode="&quot;$&quot;\ #,##0_);&quot;$&quot;\ \(#,##0\)">
                  <c:v>638.29083300000002</c:v>
                </c:pt>
                <c:pt idx="2288" formatCode="&quot;$&quot;\ #,##0_);&quot;$&quot;\ \(#,##0\)">
                  <c:v>609.81787099999997</c:v>
                </c:pt>
                <c:pt idx="2289" formatCode="&quot;$&quot;\ #,##0_);&quot;$&quot;\ \(#,##0\)">
                  <c:v>634.85418700000002</c:v>
                </c:pt>
                <c:pt idx="2290" formatCode="&quot;$&quot;\ #,##0_);&quot;$&quot;\ \(#,##0\)">
                  <c:v>583.71460000000002</c:v>
                </c:pt>
                <c:pt idx="2291" formatCode="&quot;$&quot;\ #,##0_);&quot;$&quot;\ \(#,##0\)">
                  <c:v>611.60717799999998</c:v>
                </c:pt>
                <c:pt idx="2292" formatCode="&quot;$&quot;\ #,##0_);&quot;$&quot;\ \(#,##0\)">
                  <c:v>626.410706</c:v>
                </c:pt>
                <c:pt idx="2293" formatCode="&quot;$&quot;\ #,##0_);&quot;$&quot;\ \(#,##0\)">
                  <c:v>635.83581500000003</c:v>
                </c:pt>
                <c:pt idx="2294" formatCode="&quot;$&quot;\ #,##0_);&quot;$&quot;\ \(#,##0\)">
                  <c:v>682.64233400000001</c:v>
                </c:pt>
                <c:pt idx="2295" formatCode="&quot;$&quot;\ #,##0_);&quot;$&quot;\ \(#,##0\)">
                  <c:v>730.39733899999999</c:v>
                </c:pt>
                <c:pt idx="2296" formatCode="&quot;$&quot;\ #,##0_);&quot;$&quot;\ \(#,##0\)">
                  <c:v>731.52014199999996</c:v>
                </c:pt>
                <c:pt idx="2297" formatCode="&quot;$&quot;\ #,##0_);&quot;$&quot;\ \(#,##0\)">
                  <c:v>751.61895800000002</c:v>
                </c:pt>
                <c:pt idx="2298" formatCode="&quot;$&quot;\ #,##0_);&quot;$&quot;\ \(#,##0\)">
                  <c:v>737.803406</c:v>
                </c:pt>
                <c:pt idx="2299" formatCode="&quot;$&quot;\ #,##0_);&quot;$&quot;\ \(#,##0\)">
                  <c:v>730.36755400000004</c:v>
                </c:pt>
                <c:pt idx="2300" formatCode="&quot;$&quot;\ #,##0_);&quot;$&quot;\ \(#,##0\)">
                  <c:v>774.53497300000004</c:v>
                </c:pt>
                <c:pt idx="2301" formatCode="&quot;$&quot;\ #,##0_);&quot;$&quot;\ \(#,##0\)">
                  <c:v>975.50769000000003</c:v>
                </c:pt>
                <c:pt idx="2302" formatCode="&quot;$&quot;\ #,##0_);&quot;$&quot;\ \(#,##0\)">
                  <c:v>1040.2330320000001</c:v>
                </c:pt>
                <c:pt idx="2303" formatCode="&quot;$&quot;\ #,##0_);&quot;$&quot;\ \(#,##0\)">
                  <c:v>1100.0061040000001</c:v>
                </c:pt>
                <c:pt idx="2304" formatCode="&quot;$&quot;\ #,##0_);&quot;$&quot;\ \(#,##0\)">
                  <c:v>1207.112183</c:v>
                </c:pt>
                <c:pt idx="2305" formatCode="&quot;$&quot;\ #,##0_);&quot;$&quot;\ \(#,##0\)">
                  <c:v>1225.678101</c:v>
                </c:pt>
                <c:pt idx="2306" formatCode="&quot;$&quot;\ #,##0_);&quot;$&quot;\ \(#,##0\)">
                  <c:v>1224.197144</c:v>
                </c:pt>
                <c:pt idx="2307" formatCode="&quot;$&quot;\ #,##0_);&quot;$&quot;\ \(#,##0\)">
                  <c:v>1281.0772710000001</c:v>
                </c:pt>
                <c:pt idx="2308" formatCode="&quot;$&quot;\ #,##0_);&quot;$&quot;\ \(#,##0\)">
                  <c:v>1262.2467039999999</c:v>
                </c:pt>
                <c:pt idx="2309" formatCode="&quot;$&quot;\ #,##0_);&quot;$&quot;\ \(#,##0\)">
                  <c:v>1090.1453859999999</c:v>
                </c:pt>
                <c:pt idx="2310" formatCode="&quot;$&quot;\ #,##0_);&quot;$&quot;\ \(#,##0\)">
                  <c:v>1043.4345699999999</c:v>
                </c:pt>
                <c:pt idx="2311" formatCode="&quot;$&quot;\ #,##0_);&quot;$&quot;\ \(#,##0\)">
                  <c:v>1130.73938</c:v>
                </c:pt>
                <c:pt idx="2312" formatCode="&quot;$&quot;\ #,##0_);&quot;$&quot;\ \(#,##0\)">
                  <c:v>1218.4530030000001</c:v>
                </c:pt>
                <c:pt idx="2313" formatCode="&quot;$&quot;\ #,##0_);&quot;$&quot;\ \(#,##0\)">
                  <c:v>1171.834595</c:v>
                </c:pt>
                <c:pt idx="2314" formatCode="&quot;$&quot;\ #,##0_);&quot;$&quot;\ \(#,##0\)">
                  <c:v>1233.5375979999999</c:v>
                </c:pt>
                <c:pt idx="2315" formatCode="&quot;$&quot;\ #,##0_);&quot;$&quot;\ \(#,##0\)">
                  <c:v>1230.172241</c:v>
                </c:pt>
                <c:pt idx="2316" formatCode="&quot;$&quot;\ #,##0_);&quot;$&quot;\ \(#,##0\)">
                  <c:v>1257.2795410000001</c:v>
                </c:pt>
                <c:pt idx="2317" formatCode="&quot;$&quot;\ #,##0_);&quot;$&quot;\ \(#,##0\)">
                  <c:v>1377.2958980000001</c:v>
                </c:pt>
                <c:pt idx="2318" formatCode="&quot;$&quot;\ #,##0_);&quot;$&quot;\ \(#,##0\)">
                  <c:v>1382.274048</c:v>
                </c:pt>
                <c:pt idx="2319" formatCode="&quot;$&quot;\ #,##0_);&quot;$&quot;\ \(#,##0\)">
                  <c:v>1121.570923</c:v>
                </c:pt>
                <c:pt idx="2320" formatCode="&quot;$&quot;\ #,##0_);&quot;$&quot;\ \(#,##0\)">
                  <c:v>1236.512207</c:v>
                </c:pt>
                <c:pt idx="2321" formatCode="&quot;$&quot;\ #,##0_);&quot;$&quot;\ \(#,##0\)">
                  <c:v>1230.990601</c:v>
                </c:pt>
                <c:pt idx="2322" formatCode="&quot;$&quot;\ #,##0_);&quot;$&quot;\ \(#,##0\)">
                  <c:v>1391.609375</c:v>
                </c:pt>
                <c:pt idx="2323" formatCode="&quot;$&quot;\ #,##0_);&quot;$&quot;\ \(#,##0\)">
                  <c:v>1324.4147949999999</c:v>
                </c:pt>
                <c:pt idx="2324" formatCode="&quot;$&quot;\ #,##0_);&quot;$&quot;\ \(#,##0\)">
                  <c:v>1357.0581050000001</c:v>
                </c:pt>
                <c:pt idx="2325" formatCode="&quot;$&quot;\ #,##0_);&quot;$&quot;\ \(#,##0\)">
                  <c:v>1253.187134</c:v>
                </c:pt>
                <c:pt idx="2326" formatCode="&quot;$&quot;\ #,##0_);&quot;$&quot;\ \(#,##0\)">
                  <c:v>1332.4921879999999</c:v>
                </c:pt>
                <c:pt idx="2327" formatCode="&quot;$&quot;\ #,##0_);&quot;$&quot;\ \(#,##0\)">
                  <c:v>1382.522827</c:v>
                </c:pt>
                <c:pt idx="2328" formatCode="&quot;$&quot;\ #,##0_);&quot;$&quot;\ \(#,##0\)">
                  <c:v>1376.1154790000001</c:v>
                </c:pt>
                <c:pt idx="2329" formatCode="&quot;$&quot;\ #,##0_);&quot;$&quot;\ \(#,##0\)">
                  <c:v>1314.986206</c:v>
                </c:pt>
                <c:pt idx="2330" formatCode="&quot;$&quot;\ #,##0_);&quot;$&quot;\ \(#,##0\)">
                  <c:v>1369.0405270000001</c:v>
                </c:pt>
                <c:pt idx="2331" formatCode="&quot;$&quot;\ #,##0_);&quot;$&quot;\ \(#,##0\)">
                  <c:v>1515.193726</c:v>
                </c:pt>
                <c:pt idx="2332" formatCode="&quot;$&quot;\ #,##0_);&quot;$&quot;\ \(#,##0\)">
                  <c:v>1660.9095460000001</c:v>
                </c:pt>
                <c:pt idx="2333" formatCode="&quot;$&quot;\ #,##0_);&quot;$&quot;\ \(#,##0\)">
                  <c:v>1594.7626949999999</c:v>
                </c:pt>
                <c:pt idx="2334" formatCode="&quot;$&quot;\ #,##0_);&quot;$&quot;\ \(#,##0\)">
                  <c:v>1718.650879</c:v>
                </c:pt>
                <c:pt idx="2335" formatCode="&quot;$&quot;\ #,##0_);&quot;$&quot;\ \(#,##0\)">
                  <c:v>1677.846802</c:v>
                </c:pt>
                <c:pt idx="2336" formatCode="&quot;$&quot;\ #,##0_);&quot;$&quot;\ \(#,##0\)">
                  <c:v>1614.227783</c:v>
                </c:pt>
                <c:pt idx="2337" formatCode="&quot;$&quot;\ #,##0_);&quot;$&quot;\ \(#,##0\)">
                  <c:v>1746.6168210000001</c:v>
                </c:pt>
                <c:pt idx="2338" formatCode="&quot;$&quot;\ #,##0_);&quot;$&quot;\ \(#,##0\)">
                  <c:v>1768.035034</c:v>
                </c:pt>
                <c:pt idx="2339" formatCode="&quot;$&quot;\ #,##0_);&quot;$&quot;\ \(#,##0\)">
                  <c:v>1744.243408</c:v>
                </c:pt>
                <c:pt idx="2340" formatCode="&quot;$&quot;\ #,##0_);&quot;$&quot;\ \(#,##0\)">
                  <c:v>1783.7979740000001</c:v>
                </c:pt>
                <c:pt idx="2341" formatCode="&quot;$&quot;\ #,##0_);&quot;$&quot;\ \(#,##0\)">
                  <c:v>1843.5325929999999</c:v>
                </c:pt>
                <c:pt idx="2342" formatCode="&quot;$&quot;\ #,##0_);&quot;$&quot;\ \(#,##0\)">
                  <c:v>1814.1098629999999</c:v>
                </c:pt>
                <c:pt idx="2343" formatCode="&quot;$&quot;\ #,##0_);&quot;$&quot;\ \(#,##0\)">
                  <c:v>1805.084106</c:v>
                </c:pt>
                <c:pt idx="2344" formatCode="&quot;$&quot;\ #,##0_);&quot;$&quot;\ \(#,##0\)">
                  <c:v>1779.7910159999999</c:v>
                </c:pt>
                <c:pt idx="2345" formatCode="&quot;$&quot;\ #,##0_);&quot;$&quot;\ \(#,##0\)">
                  <c:v>1781.067505</c:v>
                </c:pt>
                <c:pt idx="2346" formatCode="&quot;$&quot;\ #,##0_);&quot;$&quot;\ \(#,##0\)">
                  <c:v>1848.4582519999999</c:v>
                </c:pt>
                <c:pt idx="2347" formatCode="&quot;$&quot;\ #,##0_);&quot;$&quot;\ \(#,##0\)">
                  <c:v>1937.4492190000001</c:v>
                </c:pt>
                <c:pt idx="2348" formatCode="&quot;$&quot;\ #,##0_);&quot;$&quot;\ \(#,##0\)">
                  <c:v>1960.1647949999999</c:v>
                </c:pt>
                <c:pt idx="2349" formatCode="&quot;$&quot;\ #,##0_);&quot;$&quot;\ \(#,##0\)">
                  <c:v>1919.534058</c:v>
                </c:pt>
                <c:pt idx="2350" formatCode="&quot;$&quot;\ #,##0_);&quot;$&quot;\ \(#,##0\)">
                  <c:v>1935.6010739999999</c:v>
                </c:pt>
                <c:pt idx="2351" formatCode="&quot;$&quot;\ #,##0_);&quot;$&quot;\ \(#,##0\)">
                  <c:v>1781.9929199999999</c:v>
                </c:pt>
                <c:pt idx="2352" formatCode="&quot;$&quot;\ #,##0_);&quot;$&quot;\ \(#,##0\)">
                  <c:v>1570.2039789999999</c:v>
                </c:pt>
                <c:pt idx="2353" formatCode="&quot;$&quot;\ #,##0_);&quot;$&quot;\ \(#,##0\)">
                  <c:v>1626.5756839999999</c:v>
                </c:pt>
                <c:pt idx="2354" formatCode="&quot;$&quot;\ #,##0_);&quot;$&quot;\ \(#,##0\)">
                  <c:v>1475.7037350000001</c:v>
                </c:pt>
                <c:pt idx="2355" formatCode="&quot;$&quot;\ #,##0_);&quot;$&quot;\ \(#,##0\)">
                  <c:v>1446.0336910000001</c:v>
                </c:pt>
                <c:pt idx="2356" formatCode="&quot;$&quot;\ #,##0_);&quot;$&quot;\ \(#,##0\)">
                  <c:v>1459.9731449999999</c:v>
                </c:pt>
                <c:pt idx="2357" formatCode="&quot;$&quot;\ #,##0_);&quot;$&quot;\ \(#,##0\)">
                  <c:v>1416.0489500000001</c:v>
                </c:pt>
                <c:pt idx="2358" formatCode="&quot;$&quot;\ #,##0_);&quot;$&quot;\ \(#,##0\)">
                  <c:v>1564.7076420000001</c:v>
                </c:pt>
                <c:pt idx="2359" formatCode="&quot;$&quot;\ #,##0_);&quot;$&quot;\ \(#,##0\)">
                  <c:v>1492.6087649999999</c:v>
                </c:pt>
                <c:pt idx="2360" formatCode="&quot;$&quot;\ #,##0_);&quot;$&quot;\ \(#,##0\)">
                  <c:v>1575.853149</c:v>
                </c:pt>
                <c:pt idx="2361" formatCode="&quot;$&quot;\ #,##0_);&quot;$&quot;\ \(#,##0\)">
                  <c:v>1541.914307</c:v>
                </c:pt>
                <c:pt idx="2362" formatCode="&quot;$&quot;\ #,##0_);&quot;$&quot;\ \(#,##0\)">
                  <c:v>1533.275024</c:v>
                </c:pt>
                <c:pt idx="2363" formatCode="&quot;$&quot;\ #,##0_);&quot;$&quot;\ \(#,##0\)">
                  <c:v>1654.741577</c:v>
                </c:pt>
                <c:pt idx="2364" formatCode="&quot;$&quot;\ #,##0_);&quot;$&quot;\ \(#,##0\)">
                  <c:v>1723.1538089999999</c:v>
                </c:pt>
                <c:pt idx="2365" formatCode="&quot;$&quot;\ #,##0_);&quot;$&quot;\ \(#,##0\)">
                  <c:v>1834.727905</c:v>
                </c:pt>
                <c:pt idx="2366" formatCode="&quot;$&quot;\ #,##0_);&quot;$&quot;\ \(#,##0\)">
                  <c:v>1868.048828</c:v>
                </c:pt>
                <c:pt idx="2367" formatCode="&quot;$&quot;\ #,##0_);&quot;$&quot;\ \(#,##0\)">
                  <c:v>1799.16626</c:v>
                </c:pt>
                <c:pt idx="2368" formatCode="&quot;$&quot;\ #,##0_);&quot;$&quot;\ \(#,##0\)">
                  <c:v>1826.1949460000001</c:v>
                </c:pt>
                <c:pt idx="2369" formatCode="&quot;$&quot;\ #,##0_);&quot;$&quot;\ \(#,##0\)">
                  <c:v>1772.1024170000001</c:v>
                </c:pt>
                <c:pt idx="2370" formatCode="&quot;$&quot;\ #,##0_);&quot;$&quot;\ \(#,##0\)">
                  <c:v>1924.6854249999999</c:v>
                </c:pt>
                <c:pt idx="2371" formatCode="&quot;$&quot;\ #,##0_);&quot;$&quot;\ \(#,##0\)">
                  <c:v>1854.564331</c:v>
                </c:pt>
                <c:pt idx="2372" formatCode="&quot;$&quot;\ #,##0_);&quot;$&quot;\ \(#,##0\)">
                  <c:v>1791.7022710000001</c:v>
                </c:pt>
                <c:pt idx="2373" formatCode="&quot;$&quot;\ #,##0_);&quot;$&quot;\ \(#,##0\)">
                  <c:v>1806.971802</c:v>
                </c:pt>
                <c:pt idx="2374" formatCode="&quot;$&quot;\ #,##0_);&quot;$&quot;\ \(#,##0\)">
                  <c:v>1823.449341</c:v>
                </c:pt>
                <c:pt idx="2375" formatCode="&quot;$&quot;\ #,##0_);&quot;$&quot;\ \(#,##0\)">
                  <c:v>1782.8551030000001</c:v>
                </c:pt>
                <c:pt idx="2376" formatCode="&quot;$&quot;\ #,##0_);&quot;$&quot;\ \(#,##0\)">
                  <c:v>1817.6241460000001</c:v>
                </c:pt>
                <c:pt idx="2377" formatCode="&quot;$&quot;\ #,##0_);&quot;$&quot;\ \(#,##0\)">
                  <c:v>1812.634644</c:v>
                </c:pt>
                <c:pt idx="2378" formatCode="&quot;$&quot;\ #,##0_);&quot;$&quot;\ \(#,##0\)">
                  <c:v>1788.2170410000001</c:v>
                </c:pt>
                <c:pt idx="2379" formatCode="&quot;$&quot;\ #,##0_);&quot;$&quot;\ \(#,##0\)">
                  <c:v>1691.3339840000001</c:v>
                </c:pt>
                <c:pt idx="2380" formatCode="&quot;$&quot;\ #,##0_);&quot;$&quot;\ \(#,##0\)">
                  <c:v>1678.6501459999999</c:v>
                </c:pt>
                <c:pt idx="2381" formatCode="&quot;$&quot;\ #,##0_);&quot;$&quot;\ \(#,##0\)">
                  <c:v>1593.413452</c:v>
                </c:pt>
                <c:pt idx="2382" formatCode="&quot;$&quot;\ #,##0_);&quot;$&quot;\ \(#,##0\)">
                  <c:v>1595.3592530000001</c:v>
                </c:pt>
                <c:pt idx="2383" formatCode="&quot;$&quot;\ #,##0_);&quot;$&quot;\ \(#,##0\)">
                  <c:v>1702.8420410000001</c:v>
                </c:pt>
                <c:pt idx="2384" formatCode="&quot;$&quot;\ #,##0_);&quot;$&quot;\ \(#,##0\)">
                  <c:v>1716.494629</c:v>
                </c:pt>
                <c:pt idx="2385" formatCode="&quot;$&quot;\ #,##0_);&quot;$&quot;\ \(#,##0\)">
                  <c:v>1691.355957</c:v>
                </c:pt>
                <c:pt idx="2386" formatCode="&quot;$&quot;\ #,##0_);&quot;$&quot;\ \(#,##0\)">
                  <c:v>1819.684937</c:v>
                </c:pt>
                <c:pt idx="2387" formatCode="&quot;$&quot;\ #,##0_);&quot;$&quot;\ \(#,##0\)">
                  <c:v>1846.0336910000001</c:v>
                </c:pt>
                <c:pt idx="2388" formatCode="&quot;$&quot;\ #,##0_);&quot;$&quot;\ \(#,##0\)">
                  <c:v>1918.362061</c:v>
                </c:pt>
                <c:pt idx="2389" formatCode="&quot;$&quot;\ #,##0_);&quot;$&quot;\ \(#,##0\)">
                  <c:v>1977.2768550000001</c:v>
                </c:pt>
                <c:pt idx="2390" formatCode="&quot;$&quot;\ #,##0_);&quot;$&quot;\ \(#,##0\)">
                  <c:v>2143.225586</c:v>
                </c:pt>
                <c:pt idx="2391" formatCode="&quot;$&quot;\ #,##0_);&quot;$&quot;\ \(#,##0\)">
                  <c:v>2028.4224850000001</c:v>
                </c:pt>
                <c:pt idx="2392" formatCode="&quot;$&quot;\ #,##0_);&quot;$&quot;\ \(#,##0\)">
                  <c:v>2093.1228030000002</c:v>
                </c:pt>
                <c:pt idx="2393" formatCode="&quot;$&quot;\ #,##0_);&quot;$&quot;\ \(#,##0\)">
                  <c:v>2107.8872070000002</c:v>
                </c:pt>
                <c:pt idx="2394" formatCode="&quot;$&quot;\ #,##0_);&quot;$&quot;\ \(#,##0\)">
                  <c:v>2118.3789059999999</c:v>
                </c:pt>
                <c:pt idx="2395" formatCode="&quot;$&quot;\ #,##0_);&quot;$&quot;\ \(#,##0\)">
                  <c:v>1971.0772710000001</c:v>
                </c:pt>
                <c:pt idx="2396" formatCode="&quot;$&quot;\ #,##0_);&quot;$&quot;\ \(#,##0\)">
                  <c:v>2088.5737300000001</c:v>
                </c:pt>
                <c:pt idx="2397" formatCode="&quot;$&quot;\ #,##0_);&quot;$&quot;\ \(#,##0\)">
                  <c:v>2072.1088869999999</c:v>
                </c:pt>
                <c:pt idx="2398" formatCode="&quot;$&quot;\ #,##0_);&quot;$&quot;\ \(#,##0\)">
                  <c:v>2135.9421390000002</c:v>
                </c:pt>
                <c:pt idx="2399" formatCode="&quot;$&quot;\ #,##0_);&quot;$&quot;\ \(#,##0\)">
                  <c:v>2157.656982</c:v>
                </c:pt>
                <c:pt idx="2400" formatCode="&quot;$&quot;\ #,##0_);&quot;$&quot;\ \(#,##0\)">
                  <c:v>2139.3532709999999</c:v>
                </c:pt>
                <c:pt idx="2401" formatCode="&quot;$&quot;\ #,##0_);&quot;$&quot;\ \(#,##0\)">
                  <c:v>2299.1877439999998</c:v>
                </c:pt>
                <c:pt idx="2402" formatCode="&quot;$&quot;\ #,##0_);&quot;$&quot;\ \(#,##0\)">
                  <c:v>2435.1049800000001</c:v>
                </c:pt>
                <c:pt idx="2403" formatCode="&quot;$&quot;\ #,##0_);&quot;$&quot;\ \(#,##0\)">
                  <c:v>2519.116211</c:v>
                </c:pt>
                <c:pt idx="2404" formatCode="&quot;$&quot;\ #,##0_);&quot;$&quot;\ \(#,##0\)">
                  <c:v>2431.9465329999998</c:v>
                </c:pt>
                <c:pt idx="2405" formatCode="&quot;$&quot;\ #,##0_);&quot;$&quot;\ \(#,##0\)">
                  <c:v>2344.8950199999999</c:v>
                </c:pt>
                <c:pt idx="2406" formatCode="&quot;$&quot;\ #,##0_);&quot;$&quot;\ \(#,##0\)">
                  <c:v>2237.1369629999999</c:v>
                </c:pt>
                <c:pt idx="2407" formatCode="&quot;$&quot;\ #,##0_);&quot;$&quot;\ \(#,##0\)">
                  <c:v>2166.188721</c:v>
                </c:pt>
                <c:pt idx="2408" formatCode="&quot;$&quot;\ #,##0_);&quot;$&quot;\ \(#,##0\)">
                  <c:v>2330.2109380000002</c:v>
                </c:pt>
                <c:pt idx="2409" formatCode="&quot;$&quot;\ #,##0_);&quot;$&quot;\ \(#,##0\)">
                  <c:v>2364.7517090000001</c:v>
                </c:pt>
                <c:pt idx="2410" formatCode="&quot;$&quot;\ #,##0_);&quot;$&quot;\ \(#,##0\)">
                  <c:v>2403.5351559999999</c:v>
                </c:pt>
                <c:pt idx="2411" formatCode="&quot;$&quot;\ #,##0_);&quot;$&quot;\ \(#,##0\)">
                  <c:v>2363.586182</c:v>
                </c:pt>
                <c:pt idx="2412" formatCode="&quot;$&quot;\ #,##0_);&quot;$&quot;\ \(#,##0\)">
                  <c:v>2211.625732</c:v>
                </c:pt>
                <c:pt idx="2413" formatCode="&quot;$&quot;\ #,##0_);&quot;$&quot;\ \(#,##0\)">
                  <c:v>2316.0595699999999</c:v>
                </c:pt>
                <c:pt idx="2414" formatCode="&quot;$&quot;\ #,##0_);&quot;$&quot;\ \(#,##0\)">
                  <c:v>2534.4816890000002</c:v>
                </c:pt>
                <c:pt idx="2415" formatCode="&quot;$&quot;\ #,##0_);&quot;$&quot;\ \(#,##0\)">
                  <c:v>2662.8652339999999</c:v>
                </c:pt>
                <c:pt idx="2416" formatCode="&quot;$&quot;\ #,##0_);&quot;$&quot;\ \(#,##0\)">
                  <c:v>2746.3801269999999</c:v>
                </c:pt>
                <c:pt idx="2417" formatCode="&quot;$&quot;\ #,##0_);&quot;$&quot;\ \(#,##0\)">
                  <c:v>2756.876953</c:v>
                </c:pt>
                <c:pt idx="2418" formatCode="&quot;$&quot;\ #,##0_);&quot;$&quot;\ \(#,##0\)">
                  <c:v>2773.2070309999999</c:v>
                </c:pt>
                <c:pt idx="2419" formatCode="&quot;$&quot;\ #,##0_);&quot;$&quot;\ \(#,##0\)">
                  <c:v>2945.8928219999998</c:v>
                </c:pt>
                <c:pt idx="2420" formatCode="&quot;$&quot;\ #,##0_);&quot;$&quot;\ \(#,##0\)">
                  <c:v>2952.0561520000001</c:v>
                </c:pt>
                <c:pt idx="2421" formatCode="&quot;$&quot;\ #,##0_);&quot;$&quot;\ \(#,##0\)">
                  <c:v>3431.086182</c:v>
                </c:pt>
                <c:pt idx="2422" formatCode="&quot;$&quot;\ #,##0_);&quot;$&quot;\ \(#,##0\)">
                  <c:v>3253.6293949999999</c:v>
                </c:pt>
                <c:pt idx="2423" formatCode="&quot;$&quot;\ #,##0_);&quot;$&quot;\ \(#,##0\)">
                  <c:v>3522.783203</c:v>
                </c:pt>
                <c:pt idx="2424" formatCode="&quot;$&quot;\ #,##0_);&quot;$&quot;\ \(#,##0\)">
                  <c:v>3490.8803710000002</c:v>
                </c:pt>
                <c:pt idx="2425" formatCode="&quot;$&quot;\ #,##0_);&quot;$&quot;\ \(#,##0\)">
                  <c:v>3484.7290039999998</c:v>
                </c:pt>
                <c:pt idx="2426" formatCode="&quot;$&quot;\ #,##0_);&quot;$&quot;\ \(#,##0\)">
                  <c:v>3902.6477049999999</c:v>
                </c:pt>
                <c:pt idx="2427" formatCode="&quot;$&quot;\ #,##0_);&quot;$&quot;\ \(#,##0\)">
                  <c:v>3928.8447270000001</c:v>
                </c:pt>
                <c:pt idx="2428" formatCode="&quot;$&quot;\ #,##0_);&quot;$&quot;\ \(#,##0\)">
                  <c:v>3952.2939449999999</c:v>
                </c:pt>
                <c:pt idx="2429" formatCode="&quot;$&quot;\ #,##0_);&quot;$&quot;\ \(#,##0\)">
                  <c:v>4168.701172</c:v>
                </c:pt>
                <c:pt idx="2430" formatCode="&quot;$&quot;\ #,##0_);&quot;$&quot;\ \(#,##0\)">
                  <c:v>3785.8486330000001</c:v>
                </c:pt>
                <c:pt idx="2431" formatCode="&quot;$&quot;\ #,##0_);&quot;$&quot;\ \(#,##0\)">
                  <c:v>3715.1484380000002</c:v>
                </c:pt>
                <c:pt idx="2432" formatCode="&quot;$&quot;\ #,##0_);&quot;$&quot;\ \(#,##0\)">
                  <c:v>4079.0573730000001</c:v>
                </c:pt>
                <c:pt idx="2433" formatCode="&quot;$&quot;\ #,##0_);&quot;$&quot;\ \(#,##0\)">
                  <c:v>3638.1220699999999</c:v>
                </c:pt>
                <c:pt idx="2434" formatCode="&quot;$&quot;\ #,##0_);&quot;$&quot;\ \(#,##0\)">
                  <c:v>3587.5061040000001</c:v>
                </c:pt>
                <c:pt idx="2435" formatCode="&quot;$&quot;\ #,##0_);&quot;$&quot;\ \(#,##0\)">
                  <c:v>3282.3977049999999</c:v>
                </c:pt>
                <c:pt idx="2436" formatCode="&quot;$&quot;\ #,##0_);&quot;$&quot;\ \(#,##0\)">
                  <c:v>3380.070068</c:v>
                </c:pt>
                <c:pt idx="2437" formatCode="&quot;$&quot;\ #,##0_);&quot;$&quot;\ \(#,##0\)">
                  <c:v>2460.6791990000002</c:v>
                </c:pt>
                <c:pt idx="2438" formatCode="&quot;$&quot;\ #,##0_);&quot;$&quot;\ \(#,##0\)">
                  <c:v>2784.2941890000002</c:v>
                </c:pt>
                <c:pt idx="2439" formatCode="&quot;$&quot;\ #,##0_);&quot;$&quot;\ \(#,##0\)">
                  <c:v>2430.6213379999999</c:v>
                </c:pt>
                <c:pt idx="2440" formatCode="&quot;$&quot;\ #,##0_);&quot;$&quot;\ \(#,##0\)">
                  <c:v>2295.7055660000001</c:v>
                </c:pt>
                <c:pt idx="2441" formatCode="&quot;$&quot;\ #,##0_);&quot;$&quot;\ \(#,##0\)">
                  <c:v>2109.5798340000001</c:v>
                </c:pt>
                <c:pt idx="2442" formatCode="&quot;$&quot;\ #,##0_);&quot;$&quot;\ \(#,##0\)">
                  <c:v>2643.5910640000002</c:v>
                </c:pt>
                <c:pt idx="2443" formatCode="&quot;$&quot;\ #,##0_);&quot;$&quot;\ \(#,##0\)">
                  <c:v>2706.6289059999999</c:v>
                </c:pt>
                <c:pt idx="2444" formatCode="&quot;$&quot;\ #,##0_);&quot;$&quot;\ \(#,##0\)">
                  <c:v>2888.6987300000001</c:v>
                </c:pt>
                <c:pt idx="2445" formatCode="&quot;$&quot;\ #,##0_);&quot;$&quot;\ \(#,##0\)">
                  <c:v>2736.4885250000002</c:v>
                </c:pt>
                <c:pt idx="2446" formatCode="&quot;$&quot;\ #,##0_);&quot;$&quot;\ \(#,##0\)">
                  <c:v>2419.90625</c:v>
                </c:pt>
                <c:pt idx="2447" formatCode="&quot;$&quot;\ #,##0_);&quot;$&quot;\ \(#,##0\)">
                  <c:v>2279.5141600000002</c:v>
                </c:pt>
                <c:pt idx="2448" formatCode="&quot;$&quot;\ #,##0_);&quot;$&quot;\ \(#,##0\)">
                  <c:v>2390.3054200000001</c:v>
                </c:pt>
                <c:pt idx="2449" formatCode="&quot;$&quot;\ #,##0_);&quot;$&quot;\ \(#,##0\)">
                  <c:v>2714.9453130000002</c:v>
                </c:pt>
                <c:pt idx="2450" formatCode="&quot;$&quot;\ #,##0_);&quot;$&quot;\ \(#,##0\)">
                  <c:v>2633.5183109999998</c:v>
                </c:pt>
                <c:pt idx="2451" formatCode="&quot;$&quot;\ #,##0_);&quot;$&quot;\ \(#,##0\)">
                  <c:v>2706.125</c:v>
                </c:pt>
                <c:pt idx="2452" formatCode="&quot;$&quot;\ #,##0_);&quot;$&quot;\ \(#,##0\)">
                  <c:v>2855.1264649999998</c:v>
                </c:pt>
                <c:pt idx="2453" formatCode="&quot;$&quot;\ #,##0_);&quot;$&quot;\ \(#,##0\)">
                  <c:v>2688.195068</c:v>
                </c:pt>
                <c:pt idx="2454" formatCode="&quot;$&quot;\ #,##0_);&quot;$&quot;\ \(#,##0\)">
                  <c:v>2630.576904</c:v>
                </c:pt>
                <c:pt idx="2455" formatCode="&quot;$&quot;\ #,##0_);&quot;$&quot;\ \(#,##0\)">
                  <c:v>2715.0927729999999</c:v>
                </c:pt>
                <c:pt idx="2456" formatCode="&quot;$&quot;\ #,##0_);&quot;$&quot;\ \(#,##0\)">
                  <c:v>2590.2631839999999</c:v>
                </c:pt>
                <c:pt idx="2457" formatCode="&quot;$&quot;\ #,##0_);&quot;$&quot;\ \(#,##0\)">
                  <c:v>2517.438721</c:v>
                </c:pt>
                <c:pt idx="2458" formatCode="&quot;$&quot;\ #,##0_);&quot;$&quot;\ \(#,##0\)">
                  <c:v>2608.2670899999998</c:v>
                </c:pt>
                <c:pt idx="2459" formatCode="&quot;$&quot;\ #,##0_);&quot;$&quot;\ \(#,##0\)">
                  <c:v>2471.5185550000001</c:v>
                </c:pt>
                <c:pt idx="2460" formatCode="&quot;$&quot;\ #,##0_);&quot;$&quot;\ \(#,##0\)">
                  <c:v>2353.7687989999999</c:v>
                </c:pt>
                <c:pt idx="2461" formatCode="&quot;$&quot;\ #,##0_);&quot;$&quot;\ \(#,##0\)">
                  <c:v>2372.484375</c:v>
                </c:pt>
                <c:pt idx="2462" formatCode="&quot;$&quot;\ #,##0_);&quot;$&quot;\ \(#,##0\)">
                  <c:v>2508.3916020000001</c:v>
                </c:pt>
                <c:pt idx="2463" formatCode="&quot;$&quot;\ #,##0_);&quot;$&quot;\ \(#,##0\)">
                  <c:v>2537.8911130000001</c:v>
                </c:pt>
                <c:pt idx="2464" formatCode="&quot;$&quot;\ #,##0_);&quot;$&quot;\ \(#,##0\)">
                  <c:v>2610.936768</c:v>
                </c:pt>
                <c:pt idx="2465" formatCode="&quot;$&quot;\ #,##0_);&quot;$&quot;\ \(#,##0\)">
                  <c:v>2367.6635740000002</c:v>
                </c:pt>
                <c:pt idx="2466" formatCode="&quot;$&quot;\ #,##0_);&quot;$&quot;\ \(#,##0\)">
                  <c:v>2372.001953</c:v>
                </c:pt>
                <c:pt idx="2467" formatCode="&quot;$&quot;\ #,##0_);&quot;$&quot;\ \(#,##0\)">
                  <c:v>2231.733154</c:v>
                </c:pt>
                <c:pt idx="2468" formatCode="&quot;$&quot;\ #,##0_);&quot;$&quot;\ \(#,##0\)">
                  <c:v>2178.4990229999999</c:v>
                </c:pt>
                <c:pt idx="2469" formatCode="&quot;$&quot;\ #,##0_);&quot;$&quot;\ \(#,##0\)">
                  <c:v>2246.3645019999999</c:v>
                </c:pt>
                <c:pt idx="2470" formatCode="&quot;$&quot;\ #,##0_);&quot;$&quot;\ \(#,##0\)">
                  <c:v>1888.44751</c:v>
                </c:pt>
                <c:pt idx="2471" formatCode="&quot;$&quot;\ #,##0_);&quot;$&quot;\ \(#,##0\)">
                  <c:v>1874.950073</c:v>
                </c:pt>
                <c:pt idx="2472" formatCode="&quot;$&quot;\ #,##0_);&quot;$&quot;\ \(#,##0\)">
                  <c:v>1989.736328</c:v>
                </c:pt>
                <c:pt idx="2473" formatCode="&quot;$&quot;\ #,##0_);&quot;$&quot;\ \(#,##0\)">
                  <c:v>1988.4562989999999</c:v>
                </c:pt>
                <c:pt idx="2474" formatCode="&quot;$&quot;\ #,##0_);&quot;$&quot;\ \(#,##0\)">
                  <c:v>1813.2172849999999</c:v>
                </c:pt>
                <c:pt idx="2475" formatCode="&quot;$&quot;\ #,##0_);&quot;$&quot;\ \(#,##0\)">
                  <c:v>1829.2392580000001</c:v>
                </c:pt>
                <c:pt idx="2476" formatCode="&quot;$&quot;\ #,##0_);&quot;$&quot;\ \(#,##0\)">
                  <c:v>1978.8946530000001</c:v>
                </c:pt>
                <c:pt idx="2477" formatCode="&quot;$&quot;\ #,##0_);&quot;$&quot;\ \(#,##0\)">
                  <c:v>2079.657471</c:v>
                </c:pt>
                <c:pt idx="2478" formatCode="&quot;$&quot;\ #,##0_);&quot;$&quot;\ \(#,##0\)">
                  <c:v>2160.7683109999998</c:v>
                </c:pt>
                <c:pt idx="2479" formatCode="&quot;$&quot;\ #,##0_);&quot;$&quot;\ \(#,##0\)">
                  <c:v>2274.547607</c:v>
                </c:pt>
                <c:pt idx="2480" formatCode="&quot;$&quot;\ #,##0_);&quot;$&quot;\ \(#,##0\)">
                  <c:v>2113.6054690000001</c:v>
                </c:pt>
                <c:pt idx="2481" formatCode="&quot;$&quot;\ #,##0_);&quot;$&quot;\ \(#,##0\)">
                  <c:v>2150.0402829999998</c:v>
                </c:pt>
                <c:pt idx="2482" formatCode="&quot;$&quot;\ #,##0_);&quot;$&quot;\ \(#,##0\)">
                  <c:v>2226.1142580000001</c:v>
                </c:pt>
                <c:pt idx="2483" formatCode="&quot;$&quot;\ #,##0_);&quot;$&quot;\ \(#,##0\)">
                  <c:v>2321.7241210000002</c:v>
                </c:pt>
                <c:pt idx="2484" formatCode="&quot;$&quot;\ #,##0_);&quot;$&quot;\ \(#,##0\)">
                  <c:v>2198.5825199999999</c:v>
                </c:pt>
                <c:pt idx="2485" formatCode="&quot;$&quot;\ #,##0_);&quot;$&quot;\ \(#,##0\)">
                  <c:v>2324.679443</c:v>
                </c:pt>
                <c:pt idx="2486" formatCode="&quot;$&quot;\ #,##0_);&quot;$&quot;\ \(#,##0\)">
                  <c:v>2315.161865</c:v>
                </c:pt>
                <c:pt idx="2487" formatCode="&quot;$&quot;\ #,##0_);&quot;$&quot;\ \(#,##0\)">
                  <c:v>2120.0263669999999</c:v>
                </c:pt>
                <c:pt idx="2488" formatCode="&quot;$&quot;\ #,##0_);&quot;$&quot;\ \(#,##0\)">
                  <c:v>2146.6923830000001</c:v>
                </c:pt>
                <c:pt idx="2489" formatCode="&quot;$&quot;\ #,##0_);&quot;$&quot;\ \(#,##0\)">
                  <c:v>2111.4035640000002</c:v>
                </c:pt>
                <c:pt idx="2490" formatCode="&quot;$&quot;\ #,##0_);&quot;$&quot;\ \(#,##0\)">
                  <c:v>2139.6647950000001</c:v>
                </c:pt>
                <c:pt idx="2491" formatCode="&quot;$&quot;\ #,##0_);&quot;$&quot;\ \(#,##0\)">
                  <c:v>2036.7210689999999</c:v>
                </c:pt>
                <c:pt idx="2492" formatCode="&quot;$&quot;\ #,##0_);&quot;$&quot;\ \(#,##0\)">
                  <c:v>1940.0839840000001</c:v>
                </c:pt>
                <c:pt idx="2493" formatCode="&quot;$&quot;\ #,##0_);&quot;$&quot;\ \(#,##0\)">
                  <c:v>1994.3312989999999</c:v>
                </c:pt>
                <c:pt idx="2494" formatCode="&quot;$&quot;\ #,##0_);&quot;$&quot;\ \(#,##0\)">
                  <c:v>1911.175659</c:v>
                </c:pt>
                <c:pt idx="2495" formatCode="&quot;$&quot;\ #,##0_);&quot;$&quot;\ \(#,##0\)">
                  <c:v>1880.3829350000001</c:v>
                </c:pt>
                <c:pt idx="2496" formatCode="&quot;$&quot;\ #,##0_);&quot;$&quot;\ \(#,##0\)">
                  <c:v>1898.8251949999999</c:v>
                </c:pt>
                <c:pt idx="2497" formatCode="&quot;$&quot;\ #,##0_);&quot;$&quot;\ \(#,##0\)">
                  <c:v>1895.552124</c:v>
                </c:pt>
                <c:pt idx="2498" formatCode="&quot;$&quot;\ #,##0_);&quot;$&quot;\ \(#,##0\)">
                  <c:v>1817.2966309999999</c:v>
                </c:pt>
                <c:pt idx="2499" formatCode="&quot;$&quot;\ #,##0_);&quot;$&quot;\ \(#,##0\)">
                  <c:v>1787.5107419999999</c:v>
                </c:pt>
                <c:pt idx="2500" formatCode="&quot;$&quot;\ #,##0_);&quot;$&quot;\ \(#,##0\)">
                  <c:v>1990.9708250000001</c:v>
                </c:pt>
                <c:pt idx="2501" formatCode="&quot;$&quot;\ #,##0_);&quot;$&quot;\ \(#,##0\)">
                  <c:v>2025.202759</c:v>
                </c:pt>
                <c:pt idx="2502" formatCode="&quot;$&quot;\ #,##0_);&quot;$&quot;\ \(#,##0\)">
                  <c:v>2124.7766109999998</c:v>
                </c:pt>
                <c:pt idx="2503" formatCode="&quot;$&quot;\ #,##0_);&quot;$&quot;\ \(#,##0\)">
                  <c:v>2189.21875</c:v>
                </c:pt>
                <c:pt idx="2504" formatCode="&quot;$&quot;\ #,##0_);&quot;$&quot;\ \(#,##0\)">
                  <c:v>2191.373779</c:v>
                </c:pt>
                <c:pt idx="2505" formatCode="&quot;$&quot;\ #,##0_);&quot;$&quot;\ \(#,##0\)">
                  <c:v>2233.3666990000002</c:v>
                </c:pt>
                <c:pt idx="2506" formatCode="&quot;$&quot;\ #,##0_);&quot;$&quot;\ \(#,##0\)">
                  <c:v>2298.3334960000002</c:v>
                </c:pt>
                <c:pt idx="2507" formatCode="&quot;$&quot;\ #,##0_);&quot;$&quot;\ \(#,##0\)">
                  <c:v>2296.5454100000002</c:v>
                </c:pt>
                <c:pt idx="2508" formatCode="&quot;$&quot;\ #,##0_);&quot;$&quot;\ \(#,##0\)">
                  <c:v>2380.9567870000001</c:v>
                </c:pt>
                <c:pt idx="2509" formatCode="&quot;$&quot;\ #,##0_);&quot;$&quot;\ \(#,##0\)">
                  <c:v>2466.9614259999998</c:v>
                </c:pt>
                <c:pt idx="2510" formatCode="&quot;$&quot;\ #,##0_);&quot;$&quot;\ \(#,##0\)">
                  <c:v>2536.209961</c:v>
                </c:pt>
                <c:pt idx="2511" formatCode="&quot;$&quot;\ #,##0_);&quot;$&quot;\ \(#,##0\)">
                  <c:v>2561.8520509999998</c:v>
                </c:pt>
                <c:pt idx="2512" formatCode="&quot;$&quot;\ #,##0_);&quot;$&quot;\ \(#,##0\)">
                  <c:v>2610.1533199999999</c:v>
                </c:pt>
                <c:pt idx="2513" formatCode="&quot;$&quot;\ #,##0_);&quot;$&quot;\ \(#,##0\)">
                  <c:v>2502.3496089999999</c:v>
                </c:pt>
                <c:pt idx="2514" formatCode="&quot;$&quot;\ #,##0_);&quot;$&quot;\ \(#,##0\)">
                  <c:v>2724.6198730000001</c:v>
                </c:pt>
                <c:pt idx="2515" formatCode="&quot;$&quot;\ #,##0_);&quot;$&quot;\ \(#,##0\)">
                  <c:v>2827.328857</c:v>
                </c:pt>
                <c:pt idx="2516" formatCode="&quot;$&quot;\ #,##0_);&quot;$&quot;\ \(#,##0\)">
                  <c:v>2890.9416500000002</c:v>
                </c:pt>
                <c:pt idx="2517" formatCode="&quot;$&quot;\ #,##0_);&quot;$&quot;\ \(#,##0\)">
                  <c:v>3157.2387699999999</c:v>
                </c:pt>
                <c:pt idx="2518" formatCode="&quot;$&quot;\ #,##0_);&quot;$&quot;\ \(#,##0\)">
                  <c:v>3013.7326659999999</c:v>
                </c:pt>
                <c:pt idx="2519" formatCode="&quot;$&quot;\ #,##0_);&quot;$&quot;\ \(#,##0\)">
                  <c:v>3167.8562010000001</c:v>
                </c:pt>
                <c:pt idx="2520" formatCode="&quot;$&quot;\ #,##0_);&quot;$&quot;\ \(#,##0\)">
                  <c:v>3141.6911620000001</c:v>
                </c:pt>
                <c:pt idx="2521" formatCode="&quot;$&quot;\ #,##0_);&quot;$&quot;\ \(#,##0\)">
                  <c:v>3164.2451169999999</c:v>
                </c:pt>
                <c:pt idx="2522" formatCode="&quot;$&quot;\ #,##0_);&quot;$&quot;\ \(#,##0\)">
                  <c:v>3043.414307</c:v>
                </c:pt>
                <c:pt idx="2523" formatCode="&quot;$&quot;\ #,##0_);&quot;$&quot;\ \(#,##0\)">
                  <c:v>3322.2116700000001</c:v>
                </c:pt>
                <c:pt idx="2524" formatCode="&quot;$&quot;\ #,##0_);&quot;$&quot;\ \(#,##0\)">
                  <c:v>3265.4433589999999</c:v>
                </c:pt>
                <c:pt idx="2525" formatCode="&quot;$&quot;\ #,##0_);&quot;$&quot;\ \(#,##0\)">
                  <c:v>3310.5041500000002</c:v>
                </c:pt>
                <c:pt idx="2526" formatCode="&quot;$&quot;\ #,##0_);&quot;$&quot;\ \(#,##0\)">
                  <c:v>3156.5095209999999</c:v>
                </c:pt>
                <c:pt idx="2527" formatCode="&quot;$&quot;\ #,##0_);&quot;$&quot;\ \(#,##0\)">
                  <c:v>3014.8459469999998</c:v>
                </c:pt>
                <c:pt idx="2528" formatCode="&quot;$&quot;\ #,##0_);&quot;$&quot;\ \(#,##0\)">
                  <c:v>3020.0898440000001</c:v>
                </c:pt>
                <c:pt idx="2529" formatCode="&quot;$&quot;\ #,##0_);&quot;$&quot;\ \(#,##0\)">
                  <c:v>3182.7021479999999</c:v>
                </c:pt>
                <c:pt idx="2530" formatCode="&quot;$&quot;\ #,##0_);&quot;$&quot;\ \(#,##0\)">
                  <c:v>3286.9353030000002</c:v>
                </c:pt>
                <c:pt idx="2531" formatCode="&quot;$&quot;\ #,##0_);&quot;$&quot;\ \(#,##0\)">
                  <c:v>3226.0839839999999</c:v>
                </c:pt>
                <c:pt idx="2532" formatCode="&quot;$&quot;\ #,##0_);&quot;$&quot;\ \(#,##0\)">
                  <c:v>3242.1154790000001</c:v>
                </c:pt>
                <c:pt idx="2533" formatCode="&quot;$&quot;\ #,##0_);&quot;$&quot;\ \(#,##0\)">
                  <c:v>3319.2573240000002</c:v>
                </c:pt>
                <c:pt idx="2534" formatCode="&quot;$&quot;\ #,##0_);&quot;$&quot;\ \(#,##0\)">
                  <c:v>3172.4562989999999</c:v>
                </c:pt>
                <c:pt idx="2535" formatCode="&quot;$&quot;\ #,##0_);&quot;$&quot;\ \(#,##0\)">
                  <c:v>3224.9152829999998</c:v>
                </c:pt>
                <c:pt idx="2536" formatCode="&quot;$&quot;\ #,##0_);&quot;$&quot;\ \(#,##0\)">
                  <c:v>3100.3254390000002</c:v>
                </c:pt>
                <c:pt idx="2537" formatCode="&quot;$&quot;\ #,##0_);&quot;$&quot;\ \(#,##0\)">
                  <c:v>3270.6008299999999</c:v>
                </c:pt>
                <c:pt idx="2538" formatCode="&quot;$&quot;\ #,##0_);&quot;$&quot;\ \(#,##0\)">
                  <c:v>3244.4033199999999</c:v>
                </c:pt>
                <c:pt idx="2539" formatCode="&quot;$&quot;\ #,##0_);&quot;$&quot;\ \(#,##0\)">
                  <c:v>3227.0026859999998</c:v>
                </c:pt>
                <c:pt idx="2540" formatCode="&quot;$&quot;\ #,##0_);&quot;$&quot;\ \(#,##0\)">
                  <c:v>3224.374268</c:v>
                </c:pt>
                <c:pt idx="2541" formatCode="&quot;$&quot;\ #,##0_);&quot;$&quot;\ \(#,##0\)">
                  <c:v>3433.7326659999999</c:v>
                </c:pt>
                <c:pt idx="2542" formatCode="&quot;$&quot;\ #,##0_);&quot;$&quot;\ \(#,##0\)">
                  <c:v>3834.828125</c:v>
                </c:pt>
                <c:pt idx="2543" formatCode="&quot;$&quot;\ #,##0_);&quot;$&quot;\ \(#,##0\)">
                  <c:v>3790.98999</c:v>
                </c:pt>
                <c:pt idx="2544" formatCode="&quot;$&quot;\ #,##0_);&quot;$&quot;\ \(#,##0\)">
                  <c:v>3940.6147460000002</c:v>
                </c:pt>
                <c:pt idx="2545" formatCode="&quot;$&quot;\ #,##0_);&quot;$&quot;\ \(#,##0\)">
                  <c:v>3887.8283689999998</c:v>
                </c:pt>
                <c:pt idx="2546" formatCode="&quot;$&quot;\ #,##0_);&quot;$&quot;\ \(#,##0\)">
                  <c:v>3952.1335450000001</c:v>
                </c:pt>
                <c:pt idx="2547" formatCode="&quot;$&quot;\ #,##0_);&quot;$&quot;\ \(#,##0\)">
                  <c:v>3928.3793949999999</c:v>
                </c:pt>
                <c:pt idx="2548" formatCode="&quot;$&quot;\ #,##0_);&quot;$&quot;\ \(#,##0\)">
                  <c:v>3426.3942870000001</c:v>
                </c:pt>
                <c:pt idx="2549" formatCode="&quot;$&quot;\ #,##0_);&quot;$&quot;\ \(#,##0\)">
                  <c:v>3497.3151859999998</c:v>
                </c:pt>
                <c:pt idx="2550" formatCode="&quot;$&quot;\ #,##0_);&quot;$&quot;\ \(#,##0\)">
                  <c:v>3427.3400879999999</c:v>
                </c:pt>
                <c:pt idx="2551" formatCode="&quot;$&quot;\ #,##0_);&quot;$&quot;\ \(#,##0\)">
                  <c:v>3211.5058589999999</c:v>
                </c:pt>
                <c:pt idx="2552" formatCode="&quot;$&quot;\ #,##0_);&quot;$&quot;\ \(#,##0\)">
                  <c:v>3270.2780760000001</c:v>
                </c:pt>
                <c:pt idx="2553" formatCode="&quot;$&quot;\ #,##0_);&quot;$&quot;\ \(#,##0\)">
                  <c:v>3410.1345209999999</c:v>
                </c:pt>
                <c:pt idx="2554" formatCode="&quot;$&quot;\ #,##0_);&quot;$&quot;\ \(#,##0\)">
                  <c:v>3285.5117190000001</c:v>
                </c:pt>
                <c:pt idx="2555" formatCode="&quot;$&quot;\ #,##0_);&quot;$&quot;\ \(#,##0\)">
                  <c:v>3429.1696780000002</c:v>
                </c:pt>
                <c:pt idx="2556" formatCode="&quot;$&quot;\ #,##0_);&quot;$&quot;\ \(#,##0\)">
                  <c:v>3615.2827149999998</c:v>
                </c:pt>
                <c:pt idx="2557" formatCode="&quot;$&quot;\ #,##0_);&quot;$&quot;\ \(#,##0\)">
                  <c:v>3571.294922</c:v>
                </c:pt>
                <c:pt idx="2558" formatCode="&quot;$&quot;\ #,##0_);&quot;$&quot;\ \(#,##0\)">
                  <c:v>3398.538818</c:v>
                </c:pt>
                <c:pt idx="2559" formatCode="&quot;$&quot;\ #,##0_);&quot;$&quot;\ \(#,##0\)">
                  <c:v>3432.0183109999998</c:v>
                </c:pt>
                <c:pt idx="2560" formatCode="&quot;$&quot;\ #,##0_);&quot;$&quot;\ \(#,##0\)">
                  <c:v>3329.4479980000001</c:v>
                </c:pt>
                <c:pt idx="2561" formatCode="&quot;$&quot;\ #,##0_);&quot;$&quot;\ \(#,##0\)">
                  <c:v>2958.9934079999998</c:v>
                </c:pt>
                <c:pt idx="2562" formatCode="&quot;$&quot;\ #,##0_);&quot;$&quot;\ \(#,##0\)">
                  <c:v>2764.4311520000001</c:v>
                </c:pt>
                <c:pt idx="2563" formatCode="&quot;$&quot;\ #,##0_);&quot;$&quot;\ \(#,##0\)">
                  <c:v>3077.8679200000001</c:v>
                </c:pt>
                <c:pt idx="2564" formatCode="&quot;$&quot;\ #,##0_);&quot;$&quot;\ \(#,##0\)">
                  <c:v>3155.523682</c:v>
                </c:pt>
                <c:pt idx="2565" formatCode="&quot;$&quot;\ #,##0_);&quot;$&quot;\ \(#,##0\)">
                  <c:v>2931.6691890000002</c:v>
                </c:pt>
                <c:pt idx="2566" formatCode="&quot;$&quot;\ #,##0_);&quot;$&quot;\ \(#,##0\)">
                  <c:v>2925.5656739999999</c:v>
                </c:pt>
                <c:pt idx="2567" formatCode="&quot;$&quot;\ #,##0_);&quot;$&quot;\ \(#,##0\)">
                  <c:v>3062.2653810000002</c:v>
                </c:pt>
                <c:pt idx="2568" formatCode="&quot;$&quot;\ #,##0_);&quot;$&quot;\ \(#,##0\)">
                  <c:v>2934.1389159999999</c:v>
                </c:pt>
                <c:pt idx="2569" formatCode="&quot;$&quot;\ #,##0_);&quot;$&quot;\ \(#,##0\)">
                  <c:v>2807.2966310000002</c:v>
                </c:pt>
                <c:pt idx="2570" formatCode="&quot;$&quot;\ #,##0_);&quot;$&quot;\ \(#,##0\)">
                  <c:v>2853.1433109999998</c:v>
                </c:pt>
                <c:pt idx="2571" formatCode="&quot;$&quot;\ #,##0_);&quot;$&quot;\ \(#,##0\)">
                  <c:v>3001.6789549999999</c:v>
                </c:pt>
                <c:pt idx="2572" formatCode="&quot;$&quot;\ #,##0_);&quot;$&quot;\ \(#,##0\)">
                  <c:v>3307.5161130000001</c:v>
                </c:pt>
                <c:pt idx="2573" formatCode="&quot;$&quot;\ #,##0_);&quot;$&quot;\ \(#,##0\)">
                  <c:v>3391.694336</c:v>
                </c:pt>
                <c:pt idx="2574" formatCode="&quot;$&quot;\ #,##0_);&quot;$&quot;\ \(#,##0\)">
                  <c:v>3418.358643</c:v>
                </c:pt>
                <c:pt idx="2575" formatCode="&quot;$&quot;\ #,##0_);&quot;$&quot;\ \(#,##0\)">
                  <c:v>3380.0891109999998</c:v>
                </c:pt>
                <c:pt idx="2576" formatCode="&quot;$&quot;\ #,##0_);&quot;$&quot;\ \(#,##0\)">
                  <c:v>3518.5185550000001</c:v>
                </c:pt>
                <c:pt idx="2577" formatCode="&quot;$&quot;\ #,##0_);&quot;$&quot;\ \(#,##0\)">
                  <c:v>3580.5620119999999</c:v>
                </c:pt>
                <c:pt idx="2578" formatCode="&quot;$&quot;\ #,##0_);&quot;$&quot;\ \(#,##0\)">
                  <c:v>3587.9748540000001</c:v>
                </c:pt>
                <c:pt idx="2579" formatCode="&quot;$&quot;\ #,##0_);&quot;$&quot;\ \(#,##0\)">
                  <c:v>3563.7592770000001</c:v>
                </c:pt>
                <c:pt idx="2580" formatCode="&quot;$&quot;\ #,##0_);&quot;$&quot;\ \(#,##0\)">
                  <c:v>3575.716797</c:v>
                </c:pt>
                <c:pt idx="2581" formatCode="&quot;$&quot;\ #,##0_);&quot;$&quot;\ \(#,##0\)">
                  <c:v>3425.8527829999998</c:v>
                </c:pt>
                <c:pt idx="2582" formatCode="&quot;$&quot;\ #,##0_);&quot;$&quot;\ \(#,##0\)">
                  <c:v>3545.3540039999998</c:v>
                </c:pt>
                <c:pt idx="2583" formatCode="&quot;$&quot;\ #,##0_);&quot;$&quot;\ \(#,##0\)">
                  <c:v>3492.5732419999999</c:v>
                </c:pt>
                <c:pt idx="2584" formatCode="&quot;$&quot;\ #,##0_);&quot;$&quot;\ \(#,##0\)">
                  <c:v>3606.2016600000002</c:v>
                </c:pt>
                <c:pt idx="2585" formatCode="&quot;$&quot;\ #,##0_);&quot;$&quot;\ \(#,##0\)">
                  <c:v>3786.0141600000002</c:v>
                </c:pt>
                <c:pt idx="2586" formatCode="&quot;$&quot;\ #,##0_);&quot;$&quot;\ \(#,##0\)">
                  <c:v>3862.6347660000001</c:v>
                </c:pt>
                <c:pt idx="2587" formatCode="&quot;$&quot;\ #,##0_);&quot;$&quot;\ \(#,##0\)">
                  <c:v>3830.3820799999999</c:v>
                </c:pt>
                <c:pt idx="2588" formatCode="&quot;$&quot;\ #,##0_);&quot;$&quot;\ \(#,##0\)">
                  <c:v>3847.1044919999999</c:v>
                </c:pt>
                <c:pt idx="2589" formatCode="&quot;$&quot;\ #,##0_);&quot;$&quot;\ \(#,##0\)">
                  <c:v>3748.7602539999998</c:v>
                </c:pt>
                <c:pt idx="2590" formatCode="&quot;$&quot;\ #,##0_);&quot;$&quot;\ \(#,##0\)">
                  <c:v>3877.6508789999998</c:v>
                </c:pt>
                <c:pt idx="2591" formatCode="&quot;$&quot;\ #,##0_);&quot;$&quot;\ \(#,##0\)">
                  <c:v>4155.9921880000002</c:v>
                </c:pt>
                <c:pt idx="2592" formatCode="&quot;$&quot;\ #,##0_);&quot;$&quot;\ \(#,##0\)">
                  <c:v>4054.3227539999998</c:v>
                </c:pt>
                <c:pt idx="2593" formatCode="&quot;$&quot;\ #,##0_);&quot;$&quot;\ \(#,##0\)">
                  <c:v>3970.181885</c:v>
                </c:pt>
                <c:pt idx="2594" formatCode="&quot;$&quot;\ #,##0_);&quot;$&quot;\ \(#,##0\)">
                  <c:v>4171.6635740000002</c:v>
                </c:pt>
                <c:pt idx="2595" formatCode="&quot;$&quot;\ #,##0_);&quot;$&quot;\ \(#,##0\)">
                  <c:v>4087.9030760000001</c:v>
                </c:pt>
                <c:pt idx="2596" formatCode="&quot;$&quot;\ #,##0_);&quot;$&quot;\ \(#,##0\)">
                  <c:v>4217.876953</c:v>
                </c:pt>
                <c:pt idx="2597" formatCode="&quot;$&quot;\ #,##0_);&quot;$&quot;\ \(#,##0\)">
                  <c:v>4131.1020509999998</c:v>
                </c:pt>
                <c:pt idx="2598" formatCode="&quot;$&quot;\ #,##0_);&quot;$&quot;\ \(#,##0\)">
                  <c:v>3930.2573240000002</c:v>
                </c:pt>
                <c:pt idx="2599" formatCode="&quot;$&quot;\ #,##0_);&quot;$&quot;\ \(#,##0\)">
                  <c:v>4287.3188479999999</c:v>
                </c:pt>
                <c:pt idx="2600" formatCode="&quot;$&quot;\ #,##0_);&quot;$&quot;\ \(#,##0\)">
                  <c:v>4414.7465819999998</c:v>
                </c:pt>
                <c:pt idx="2601" formatCode="&quot;$&quot;\ #,##0_);&quot;$&quot;\ \(#,##0\)">
                  <c:v>4325.6503910000001</c:v>
                </c:pt>
                <c:pt idx="2602" formatCode="&quot;$&quot;\ #,##0_);&quot;$&quot;\ \(#,##0\)">
                  <c:v>4288.0742190000001</c:v>
                </c:pt>
                <c:pt idx="2603" formatCode="&quot;$&quot;\ #,##0_);&quot;$&quot;\ \(#,##0\)">
                  <c:v>4324.626953</c:v>
                </c:pt>
                <c:pt idx="2604" formatCode="&quot;$&quot;\ #,##0_);&quot;$&quot;\ \(#,##0\)">
                  <c:v>4584.798828</c:v>
                </c:pt>
                <c:pt idx="2605" formatCode="&quot;$&quot;\ #,##0_);&quot;$&quot;\ \(#,##0\)">
                  <c:v>4607.1938479999999</c:v>
                </c:pt>
                <c:pt idx="2606" formatCode="&quot;$&quot;\ #,##0_);&quot;$&quot;\ \(#,##0\)">
                  <c:v>4537.3242190000001</c:v>
                </c:pt>
                <c:pt idx="2607" formatCode="&quot;$&quot;\ #,##0_);&quot;$&quot;\ \(#,##0\)">
                  <c:v>4486.2431640000004</c:v>
                </c:pt>
                <c:pt idx="2608" formatCode="&quot;$&quot;\ #,##0_);&quot;$&quot;\ \(#,##0\)">
                  <c:v>4521.5810549999997</c:v>
                </c:pt>
                <c:pt idx="2609" formatCode="&quot;$&quot;\ #,##0_);&quot;$&quot;\ \(#,##0\)">
                  <c:v>4620.5546880000002</c:v>
                </c:pt>
                <c:pt idx="2610" formatCode="&quot;$&quot;\ #,##0_);&quot;$&quot;\ \(#,##0\)">
                  <c:v>4812.0874020000001</c:v>
                </c:pt>
                <c:pt idx="2611" formatCode="&quot;$&quot;\ #,##0_);&quot;$&quot;\ \(#,##0\)">
                  <c:v>4735.0688479999999</c:v>
                </c:pt>
                <c:pt idx="2612" formatCode="&quot;$&quot;\ #,##0_);&quot;$&quot;\ \(#,##0\)">
                  <c:v>4636.1743159999996</c:v>
                </c:pt>
                <c:pt idx="2613" formatCode="&quot;$&quot;\ #,##0_);&quot;$&quot;\ \(#,##0\)">
                  <c:v>4730.3842770000001</c:v>
                </c:pt>
                <c:pt idx="2614" formatCode="&quot;$&quot;\ #,##0_);&quot;$&quot;\ \(#,##0\)">
                  <c:v>4667.1152339999999</c:v>
                </c:pt>
                <c:pt idx="2615" formatCode="&quot;$&quot;\ #,##0_);&quot;$&quot;\ \(#,##0\)">
                  <c:v>4651.4604490000002</c:v>
                </c:pt>
                <c:pt idx="2616" formatCode="&quot;$&quot;\ #,##0_);&quot;$&quot;\ \(#,##0\)">
                  <c:v>4626.3588870000003</c:v>
                </c:pt>
                <c:pt idx="2617" formatCode="&quot;$&quot;\ #,##0_);&quot;$&quot;\ \(#,##0\)">
                  <c:v>4557.5039059999999</c:v>
                </c:pt>
                <c:pt idx="2618" formatCode="&quot;$&quot;\ #,##0_);&quot;$&quot;\ \(#,##0\)">
                  <c:v>4216.3652339999999</c:v>
                </c:pt>
                <c:pt idx="2619" formatCode="&quot;$&quot;\ #,##0_);&quot;$&quot;\ \(#,##0\)">
                  <c:v>4287.59375</c:v>
                </c:pt>
                <c:pt idx="2620" formatCode="&quot;$&quot;\ #,##0_);&quot;$&quot;\ \(#,##0\)">
                  <c:v>4000.6508789999998</c:v>
                </c:pt>
                <c:pt idx="2621" formatCode="&quot;$&quot;\ #,##0_);&quot;$&quot;\ \(#,##0\)">
                  <c:v>4298.3066410000001</c:v>
                </c:pt>
                <c:pt idx="2622" formatCode="&quot;$&quot;\ #,##0_);&quot;$&quot;\ \(#,##0\)">
                  <c:v>4409.9311520000001</c:v>
                </c:pt>
                <c:pt idx="2623" formatCode="&quot;$&quot;\ #,##0_);&quot;$&quot;\ \(#,##0\)">
                  <c:v>4269.7329099999997</c:v>
                </c:pt>
                <c:pt idx="2624" formatCode="&quot;$&quot;\ #,##0_);&quot;$&quot;\ \(#,##0\)">
                  <c:v>4088.4577640000002</c:v>
                </c:pt>
                <c:pt idx="2625" formatCode="&quot;$&quot;\ #,##0_);&quot;$&quot;\ \(#,##0\)">
                  <c:v>4340.763672</c:v>
                </c:pt>
                <c:pt idx="2626" formatCode="&quot;$&quot;\ #,##0_);&quot;$&quot;\ \(#,##0\)">
                  <c:v>4239.9814450000003</c:v>
                </c:pt>
                <c:pt idx="2627" formatCode="&quot;$&quot;\ #,##0_);&quot;$&quot;\ \(#,##0\)">
                  <c:v>4274.7431640000004</c:v>
                </c:pt>
                <c:pt idx="2628" formatCode="&quot;$&quot;\ #,##0_);&quot;$&quot;\ \(#,##0\)">
                  <c:v>4030.9089359999998</c:v>
                </c:pt>
                <c:pt idx="2629" formatCode="&quot;$&quot;\ #,##0_);&quot;$&quot;\ \(#,##0\)">
                  <c:v>4096.9121089999999</c:v>
                </c:pt>
                <c:pt idx="2630" formatCode="&quot;$&quot;\ #,##0_);&quot;$&quot;\ \(#,##0\)">
                  <c:v>4294.4536129999997</c:v>
                </c:pt>
                <c:pt idx="2631" formatCode="&quot;$&quot;\ #,##0_);&quot;$&quot;\ \(#,##0\)">
                  <c:v>4445.1049800000001</c:v>
                </c:pt>
                <c:pt idx="2632" formatCode="&quot;$&quot;\ #,##0_);&quot;$&quot;\ \(#,##0\)">
                  <c:v>4631.4790039999998</c:v>
                </c:pt>
                <c:pt idx="2633" formatCode="&quot;$&quot;\ #,##0_);&quot;$&quot;\ \(#,##0\)">
                  <c:v>4586.9902339999999</c:v>
                </c:pt>
                <c:pt idx="2634" formatCode="&quot;$&quot;\ #,##0_);&quot;$&quot;\ \(#,##0\)">
                  <c:v>4511.3022460000002</c:v>
                </c:pt>
                <c:pt idx="2635" formatCode="&quot;$&quot;\ #,##0_);&quot;$&quot;\ \(#,##0\)">
                  <c:v>4220.7060549999997</c:v>
                </c:pt>
                <c:pt idx="2636" formatCode="&quot;$&quot;\ #,##0_);&quot;$&quot;\ \(#,##0\)">
                  <c:v>4119.5874020000001</c:v>
                </c:pt>
                <c:pt idx="2637" formatCode="&quot;$&quot;\ #,##0_);&quot;$&quot;\ \(#,##0\)">
                  <c:v>4198.3227539999998</c:v>
                </c:pt>
                <c:pt idx="2638" formatCode="&quot;$&quot;\ #,##0_);&quot;$&quot;\ \(#,##0\)">
                  <c:v>4358.7373049999997</c:v>
                </c:pt>
                <c:pt idx="2639" formatCode="&quot;$&quot;\ #,##0_);&quot;$&quot;\ \(#,##0\)">
                  <c:v>4315.0615230000003</c:v>
                </c:pt>
                <c:pt idx="2640" formatCode="&quot;$&quot;\ #,##0_);&quot;$&quot;\ \(#,##0\)">
                  <c:v>4439.3579099999997</c:v>
                </c:pt>
                <c:pt idx="2641" formatCode="&quot;$&quot;\ #,##0_);&quot;$&quot;\ \(#,##0\)">
                  <c:v>4119.8159180000002</c:v>
                </c:pt>
                <c:pt idx="2642" formatCode="&quot;$&quot;\ #,##0_);&quot;$&quot;\ \(#,##0\)">
                  <c:v>3908.4960940000001</c:v>
                </c:pt>
                <c:pt idx="2643" formatCode="&quot;$&quot;\ #,##0_);&quot;$&quot;\ \(#,##0\)">
                  <c:v>4084.452393</c:v>
                </c:pt>
                <c:pt idx="2644" formatCode="&quot;$&quot;\ #,##0_);&quot;$&quot;\ \(#,##0\)">
                  <c:v>4134.453125</c:v>
                </c:pt>
                <c:pt idx="2645" formatCode="&quot;$&quot;\ #,##0_);&quot;$&quot;\ \(#,##0\)">
                  <c:v>3784.226807</c:v>
                </c:pt>
                <c:pt idx="2646" formatCode="&quot;$&quot;\ #,##0_);&quot;$&quot;\ \(#,##0\)">
                  <c:v>3745.4404300000001</c:v>
                </c:pt>
                <c:pt idx="2647" formatCode="&quot;$&quot;\ #,##0_);&quot;$&quot;\ \(#,##0\)">
                  <c:v>4018.388672</c:v>
                </c:pt>
                <c:pt idx="2648" formatCode="&quot;$&quot;\ #,##0_);&quot;$&quot;\ \(#,##0\)">
                  <c:v>3962.4697270000001</c:v>
                </c:pt>
                <c:pt idx="2649" formatCode="&quot;$&quot;\ #,##0_);&quot;$&quot;\ \(#,##0\)">
                  <c:v>3879.4865719999998</c:v>
                </c:pt>
                <c:pt idx="2650" formatCode="&quot;$&quot;\ #,##0_);&quot;$&quot;\ \(#,##0\)">
                  <c:v>3960.860107</c:v>
                </c:pt>
                <c:pt idx="2651" formatCode="&quot;$&quot;\ #,##0_);&quot;$&quot;\ \(#,##0\)">
                  <c:v>3922.592529</c:v>
                </c:pt>
                <c:pt idx="2652" formatCode="&quot;$&quot;\ #,##0_);&quot;$&quot;\ \(#,##0\)">
                  <c:v>3933.844482</c:v>
                </c:pt>
                <c:pt idx="2653" formatCode="&quot;$&quot;\ #,##0_);&quot;$&quot;\ \(#,##0\)">
                  <c:v>4020.26001</c:v>
                </c:pt>
                <c:pt idx="2654" formatCode="&quot;$&quot;\ #,##0_);&quot;$&quot;\ \(#,##0\)">
                  <c:v>3982.0996089999999</c:v>
                </c:pt>
                <c:pt idx="2655" formatCode="&quot;$&quot;\ #,##0_);&quot;$&quot;\ \(#,##0\)">
                  <c:v>4108.015625</c:v>
                </c:pt>
                <c:pt idx="2656" formatCode="&quot;$&quot;\ #,##0_);&quot;$&quot;\ \(#,##0\)">
                  <c:v>4047.9829100000002</c:v>
                </c:pt>
                <c:pt idx="2657" formatCode="&quot;$&quot;\ #,##0_);&quot;$&quot;\ \(#,##0\)">
                  <c:v>4093.2810060000002</c:v>
                </c:pt>
                <c:pt idx="2658" formatCode="&quot;$&quot;\ #,##0_);&quot;$&quot;\ \(#,##0\)">
                  <c:v>4067.328125</c:v>
                </c:pt>
                <c:pt idx="2659" formatCode="&quot;$&quot;\ #,##0_);&quot;$&quot;\ \(#,##0\)">
                  <c:v>4037.547607</c:v>
                </c:pt>
                <c:pt idx="2660" formatCode="&quot;$&quot;\ #,##0_);&quot;$&quot;\ \(#,##0\)">
                  <c:v>3800.8930660000001</c:v>
                </c:pt>
                <c:pt idx="2661" formatCode="&quot;$&quot;\ #,##0_);&quot;$&quot;\ \(#,##0\)">
                  <c:v>3628.5317380000001</c:v>
                </c:pt>
                <c:pt idx="2662" formatCode="&quot;$&quot;\ #,##0_);&quot;$&quot;\ \(#,##0\)">
                  <c:v>3713.8520509999998</c:v>
                </c:pt>
                <c:pt idx="2663" formatCode="&quot;$&quot;\ #,##0_);&quot;$&quot;\ \(#,##0\)">
                  <c:v>3682.6328130000002</c:v>
                </c:pt>
                <c:pt idx="2664" formatCode="&quot;$&quot;\ #,##0_);&quot;$&quot;\ \(#,##0\)">
                  <c:v>3769.6970209999999</c:v>
                </c:pt>
                <c:pt idx="2665" formatCode="&quot;$&quot;\ #,##0_);&quot;$&quot;\ \(#,##0\)">
                  <c:v>3829.5649410000001</c:v>
                </c:pt>
                <c:pt idx="2666" formatCode="&quot;$&quot;\ #,##0_);&quot;$&quot;\ \(#,##0\)">
                  <c:v>3761.3803710000002</c:v>
                </c:pt>
                <c:pt idx="2667" formatCode="&quot;$&quot;\ #,##0_);&quot;$&quot;\ \(#,##0\)">
                  <c:v>3794.0566410000001</c:v>
                </c:pt>
                <c:pt idx="2668" formatCode="&quot;$&quot;\ #,##0_);&quot;$&quot;\ \(#,##0\)">
                  <c:v>3550.3869629999999</c:v>
                </c:pt>
                <c:pt idx="2669" formatCode="&quot;$&quot;\ #,##0_);&quot;$&quot;\ \(#,##0\)">
                  <c:v>3418.408203</c:v>
                </c:pt>
                <c:pt idx="2670" formatCode="&quot;$&quot;\ #,##0_);&quot;$&quot;\ \(#,##0\)">
                  <c:v>3193.2104490000002</c:v>
                </c:pt>
                <c:pt idx="2671" formatCode="&quot;$&quot;\ #,##0_);&quot;$&quot;\ \(#,##0\)">
                  <c:v>3091.9726559999999</c:v>
                </c:pt>
                <c:pt idx="2672" formatCode="&quot;$&quot;\ #,##0_);&quot;$&quot;\ \(#,##0\)">
                  <c:v>3157.7514649999998</c:v>
                </c:pt>
                <c:pt idx="2673" formatCode="&quot;$&quot;\ #,##0_);&quot;$&quot;\ \(#,##0\)">
                  <c:v>3083.0979000000002</c:v>
                </c:pt>
                <c:pt idx="2674" formatCode="&quot;$&quot;\ #,##0_);&quot;$&quot;\ \(#,##0\)">
                  <c:v>3238.1115719999998</c:v>
                </c:pt>
                <c:pt idx="2675" formatCode="&quot;$&quot;\ #,##0_);&quot;$&quot;\ \(#,##0\)">
                  <c:v>3372.2583009999998</c:v>
                </c:pt>
                <c:pt idx="2676" formatCode="&quot;$&quot;\ #,##0_);&quot;$&quot;\ \(#,##0\)">
                  <c:v>3248.2885740000002</c:v>
                </c:pt>
                <c:pt idx="2677" formatCode="&quot;$&quot;\ #,##0_);&quot;$&quot;\ \(#,##0\)">
                  <c:v>3310.0014649999998</c:v>
                </c:pt>
                <c:pt idx="2678" formatCode="&quot;$&quot;\ #,##0_);&quot;$&quot;\ \(#,##0\)">
                  <c:v>3330.5307619999999</c:v>
                </c:pt>
                <c:pt idx="2679" formatCode="&quot;$&quot;\ #,##0_);&quot;$&quot;\ \(#,##0\)">
                  <c:v>3350.921875</c:v>
                </c:pt>
                <c:pt idx="2680" formatCode="&quot;$&quot;\ #,##0_);&quot;$&quot;\ \(#,##0\)">
                  <c:v>3212.304932</c:v>
                </c:pt>
                <c:pt idx="2681" formatCode="&quot;$&quot;\ #,##0_);&quot;$&quot;\ \(#,##0\)">
                  <c:v>3164.0251459999999</c:v>
                </c:pt>
                <c:pt idx="2682" formatCode="&quot;$&quot;\ #,##0_);&quot;$&quot;\ \(#,##0\)">
                  <c:v>3095.8259280000002</c:v>
                </c:pt>
                <c:pt idx="2683" formatCode="&quot;$&quot;\ #,##0_);&quot;$&quot;\ \(#,##0\)">
                  <c:v>3001.1201169999999</c:v>
                </c:pt>
                <c:pt idx="2684" formatCode="&quot;$&quot;\ #,##0_);&quot;$&quot;\ \(#,##0\)">
                  <c:v>2557.9316410000001</c:v>
                </c:pt>
                <c:pt idx="2685" formatCode="&quot;$&quot;\ #,##0_);&quot;$&quot;\ \(#,##0\)">
                  <c:v>2405.1811520000001</c:v>
                </c:pt>
                <c:pt idx="2686" formatCode="&quot;$&quot;\ #,##0_);&quot;$&quot;\ \(#,##0\)">
                  <c:v>2535.0390630000002</c:v>
                </c:pt>
                <c:pt idx="2687" formatCode="&quot;$&quot;\ #,##0_);&quot;$&quot;\ \(#,##0\)">
                  <c:v>2440.3522950000001</c:v>
                </c:pt>
                <c:pt idx="2688" formatCode="&quot;$&quot;\ #,##0_);&quot;$&quot;\ \(#,##0\)">
                  <c:v>2455.9350589999999</c:v>
                </c:pt>
                <c:pt idx="2689" formatCode="&quot;$&quot;\ #,##0_);&quot;$&quot;\ \(#,##0\)">
                  <c:v>2468.0302729999999</c:v>
                </c:pt>
                <c:pt idx="2690" formatCode="&quot;$&quot;\ #,##0_);&quot;$&quot;\ \(#,##0\)">
                  <c:v>2423.001221</c:v>
                </c:pt>
                <c:pt idx="2691" formatCode="&quot;$&quot;\ #,##0_);&quot;$&quot;\ \(#,##0\)">
                  <c:v>2547.0920409999999</c:v>
                </c:pt>
                <c:pt idx="2692" formatCode="&quot;$&quot;\ #,##0_);&quot;$&quot;\ \(#,##0\)">
                  <c:v>2597.0847170000002</c:v>
                </c:pt>
                <c:pt idx="2693" formatCode="&quot;$&quot;\ #,##0_);&quot;$&quot;\ \(#,##0\)">
                  <c:v>2603.4665530000002</c:v>
                </c:pt>
                <c:pt idx="2694" formatCode="&quot;$&quot;\ #,##0_);&quot;$&quot;\ \(#,##0\)">
                  <c:v>2688.2788089999999</c:v>
                </c:pt>
                <c:pt idx="2695" formatCode="&quot;$&quot;\ #,##0_);&quot;$&quot;\ \(#,##0\)">
                  <c:v>2792.1171880000002</c:v>
                </c:pt>
                <c:pt idx="2696" formatCode="&quot;$&quot;\ #,##0_);&quot;$&quot;\ \(#,##0\)">
                  <c:v>2682.8540039999998</c:v>
                </c:pt>
                <c:pt idx="2697" formatCode="&quot;$&quot;\ #,##0_);&quot;$&quot;\ \(#,##0\)">
                  <c:v>2679.1625979999999</c:v>
                </c:pt>
                <c:pt idx="2698" formatCode="&quot;$&quot;\ #,##0_);&quot;$&quot;\ \(#,##0\)">
                  <c:v>2983.586914</c:v>
                </c:pt>
                <c:pt idx="2699" formatCode="&quot;$&quot;\ #,##0_);&quot;$&quot;\ \(#,##0\)">
                  <c:v>3014.648193</c:v>
                </c:pt>
                <c:pt idx="2700" formatCode="&quot;$&quot;\ #,##0_);&quot;$&quot;\ \(#,##0\)">
                  <c:v>3057.4760740000002</c:v>
                </c:pt>
                <c:pt idx="2701" formatCode="&quot;$&quot;\ #,##0_);&quot;$&quot;\ \(#,##0\)">
                  <c:v>3142.470703</c:v>
                </c:pt>
                <c:pt idx="2702" formatCode="&quot;$&quot;\ #,##0_);&quot;$&quot;\ \(#,##0\)">
                  <c:v>3122.608643</c:v>
                </c:pt>
                <c:pt idx="2703" formatCode="&quot;$&quot;\ #,##0_);&quot;$&quot;\ \(#,##0\)">
                  <c:v>3239.4570309999999</c:v>
                </c:pt>
                <c:pt idx="2704" formatCode="&quot;$&quot;\ #,##0_);&quot;$&quot;\ \(#,##0\)">
                  <c:v>3077.4821780000002</c:v>
                </c:pt>
                <c:pt idx="2705" formatCode="&quot;$&quot;\ #,##0_);&quot;$&quot;\ \(#,##0\)">
                  <c:v>2927.3835450000001</c:v>
                </c:pt>
                <c:pt idx="2706" formatCode="&quot;$&quot;\ #,##0_);&quot;$&quot;\ \(#,##0\)">
                  <c:v>2917.3627929999998</c:v>
                </c:pt>
                <c:pt idx="2707" formatCode="&quot;$&quot;\ #,##0_);&quot;$&quot;\ \(#,##0\)">
                  <c:v>2883.4633789999998</c:v>
                </c:pt>
                <c:pt idx="2708" formatCode="&quot;$&quot;\ #,##0_);&quot;$&quot;\ \(#,##0\)">
                  <c:v>2933.4790039999998</c:v>
                </c:pt>
                <c:pt idx="2709" formatCode="&quot;$&quot;\ #,##0_);&quot;$&quot;\ \(#,##0\)">
                  <c:v>3179.8771969999998</c:v>
                </c:pt>
                <c:pt idx="2710" formatCode="&quot;$&quot;\ #,##0_);&quot;$&quot;\ \(#,##0\)">
                  <c:v>3127.830078</c:v>
                </c:pt>
                <c:pt idx="2711" formatCode="&quot;$&quot;\ #,##0_);&quot;$&quot;\ \(#,##0\)">
                  <c:v>2881.4819339999999</c:v>
                </c:pt>
                <c:pt idx="2712" formatCode="&quot;$&quot;\ #,##0_);&quot;$&quot;\ \(#,##0\)">
                  <c:v>2785.727539</c:v>
                </c:pt>
                <c:pt idx="2713" formatCode="&quot;$&quot;\ #,##0_);&quot;$&quot;\ \(#,##0\)">
                  <c:v>2763.701172</c:v>
                </c:pt>
                <c:pt idx="2714" formatCode="&quot;$&quot;\ #,##0_);&quot;$&quot;\ \(#,##0\)">
                  <c:v>2628.6484380000002</c:v>
                </c:pt>
                <c:pt idx="2715" formatCode="&quot;$&quot;\ #,##0_);&quot;$&quot;\ \(#,##0\)">
                  <c:v>2573.8161620000001</c:v>
                </c:pt>
                <c:pt idx="2716" formatCode="&quot;$&quot;\ #,##0_);&quot;$&quot;\ \(#,##0\)">
                  <c:v>2639.2993160000001</c:v>
                </c:pt>
                <c:pt idx="2717" formatCode="&quot;$&quot;\ #,##0_);&quot;$&quot;\ \(#,##0\)">
                  <c:v>2590.3596189999998</c:v>
                </c:pt>
                <c:pt idx="2718" formatCode="&quot;$&quot;\ #,##0_);&quot;$&quot;\ \(#,##0\)">
                  <c:v>2598.0671390000002</c:v>
                </c:pt>
                <c:pt idx="2719" formatCode="&quot;$&quot;\ #,##0_);&quot;$&quot;\ \(#,##0\)">
                  <c:v>2764.5356449999999</c:v>
                </c:pt>
                <c:pt idx="2720" formatCode="&quot;$&quot;\ #,##0_);&quot;$&quot;\ \(#,##0\)">
                  <c:v>2781.1118160000001</c:v>
                </c:pt>
                <c:pt idx="2721" formatCode="&quot;$&quot;\ #,##0_);&quot;$&quot;\ \(#,##0\)">
                  <c:v>2621.8017580000001</c:v>
                </c:pt>
                <c:pt idx="2722" formatCode="&quot;$&quot;\ #,##0_);&quot;$&quot;\ \(#,##0\)">
                  <c:v>2919.201172</c:v>
                </c:pt>
                <c:pt idx="2723" formatCode="&quot;$&quot;\ #,##0_);&quot;$&quot;\ \(#,##0\)">
                  <c:v>2972.485107</c:v>
                </c:pt>
                <c:pt idx="2724" formatCode="&quot;$&quot;\ #,##0_);&quot;$&quot;\ \(#,##0\)">
                  <c:v>2950.1184079999998</c:v>
                </c:pt>
                <c:pt idx="2725" formatCode="&quot;$&quot;\ #,##0_);&quot;$&quot;\ \(#,##0\)">
                  <c:v>2834.4689939999998</c:v>
                </c:pt>
                <c:pt idx="2726" formatCode="&quot;$&quot;\ #,##0_);&quot;$&quot;\ \(#,##0\)">
                  <c:v>2664.8310550000001</c:v>
                </c:pt>
                <c:pt idx="2727" formatCode="&quot;$&quot;\ #,##0_);&quot;$&quot;\ \(#,##0\)">
                  <c:v>2555.0373540000001</c:v>
                </c:pt>
                <c:pt idx="2728" formatCode="&quot;$&quot;\ #,##0_);&quot;$&quot;\ \(#,##0\)">
                  <c:v>2497.77124</c:v>
                </c:pt>
                <c:pt idx="2729" formatCode="&quot;$&quot;\ #,##0_);&quot;$&quot;\ \(#,##0\)">
                  <c:v>2576.7475589999999</c:v>
                </c:pt>
                <c:pt idx="2730" formatCode="&quot;$&quot;\ #,##0_);&quot;$&quot;\ \(#,##0\)">
                  <c:v>2729.7834469999998</c:v>
                </c:pt>
                <c:pt idx="2731" formatCode="&quot;$&quot;\ #,##0_);&quot;$&quot;\ \(#,##0\)">
                  <c:v>2608.0485840000001</c:v>
                </c:pt>
                <c:pt idx="2732" formatCode="&quot;$&quot;\ #,##0_);&quot;$&quot;\ \(#,##0\)">
                  <c:v>2559.5629880000001</c:v>
                </c:pt>
                <c:pt idx="2733" formatCode="&quot;$&quot;\ #,##0_);&quot;$&quot;\ \(#,##0\)">
                  <c:v>2574.7541500000002</c:v>
                </c:pt>
                <c:pt idx="2734" formatCode="&quot;$&quot;\ #,##0_);&quot;$&quot;\ \(#,##0\)">
                  <c:v>2518.9445799999999</c:v>
                </c:pt>
                <c:pt idx="2735" formatCode="&quot;$&quot;\ #,##0_);&quot;$&quot;\ \(#,##0\)">
                  <c:v>2590.6960450000001</c:v>
                </c:pt>
                <c:pt idx="2736" formatCode="&quot;$&quot;\ #,##0_);&quot;$&quot;\ \(#,##0\)">
                  <c:v>2620.1496579999998</c:v>
                </c:pt>
                <c:pt idx="2737" formatCode="&quot;$&quot;\ #,##0_);&quot;$&quot;\ \(#,##0\)">
                  <c:v>2772.055664</c:v>
                </c:pt>
                <c:pt idx="2738" formatCode="&quot;$&quot;\ #,##0_);&quot;$&quot;\ \(#,##0\)">
                  <c:v>2814.8544919999999</c:v>
                </c:pt>
                <c:pt idx="2739" formatCode="&quot;$&quot;\ #,##0_);&quot;$&quot;\ \(#,##0\)">
                  <c:v>2945.343018</c:v>
                </c:pt>
                <c:pt idx="2740" formatCode="&quot;$&quot;\ #,##0_);&quot;$&quot;\ \(#,##0\)">
                  <c:v>2946.2570799999999</c:v>
                </c:pt>
                <c:pt idx="2741" formatCode="&quot;$&quot;\ #,##0_);&quot;$&quot;\ \(#,##0\)">
                  <c:v>2860.4592290000001</c:v>
                </c:pt>
                <c:pt idx="2742" formatCode="&quot;$&quot;\ #,##0_);&quot;$&quot;\ \(#,##0\)">
                  <c:v>2897.9765630000002</c:v>
                </c:pt>
                <c:pt idx="2743" formatCode="&quot;$&quot;\ #,##0_);&quot;$&quot;\ \(#,##0\)">
                  <c:v>2973.1311040000001</c:v>
                </c:pt>
                <c:pt idx="2744" formatCode="&quot;$&quot;\ #,##0_);&quot;$&quot;\ \(#,##0\)">
                  <c:v>3031.0671390000002</c:v>
                </c:pt>
                <c:pt idx="2745" formatCode="&quot;$&quot;\ #,##0_);&quot;$&quot;\ \(#,##0\)">
                  <c:v>3108.0620119999999</c:v>
                </c:pt>
                <c:pt idx="2746" formatCode="&quot;$&quot;\ #,##0_);&quot;$&quot;\ \(#,##0\)">
                  <c:v>3106.6713869999999</c:v>
                </c:pt>
                <c:pt idx="2747" formatCode="&quot;$&quot;\ #,##0_);&quot;$&quot;\ \(#,##0\)">
                  <c:v>3143.1789549999999</c:v>
                </c:pt>
                <c:pt idx="2748" formatCode="&quot;$&quot;\ #,##0_);&quot;$&quot;\ \(#,##0\)">
                  <c:v>3291.5776369999999</c:v>
                </c:pt>
                <c:pt idx="2749" formatCode="&quot;$&quot;\ #,##0_);&quot;$&quot;\ \(#,##0\)">
                  <c:v>3336.6345209999999</c:v>
                </c:pt>
                <c:pt idx="2750" formatCode="&quot;$&quot;\ #,##0_);&quot;$&quot;\ \(#,##0\)">
                  <c:v>3401.9877929999998</c:v>
                </c:pt>
                <c:pt idx="2751" formatCode="&quot;$&quot;\ #,##0_);&quot;$&quot;\ \(#,##0\)">
                  <c:v>3385.1579590000001</c:v>
                </c:pt>
                <c:pt idx="2752" formatCode="&quot;$&quot;\ #,##0_);&quot;$&quot;\ \(#,##0\)">
                  <c:v>3281.6428219999998</c:v>
                </c:pt>
                <c:pt idx="2753" formatCode="&quot;$&quot;\ #,##0_);&quot;$&quot;\ \(#,##0\)">
                  <c:v>3449.5522460000002</c:v>
                </c:pt>
                <c:pt idx="2754" formatCode="&quot;$&quot;\ #,##0_);&quot;$&quot;\ \(#,##0\)">
                  <c:v>3445.0593260000001</c:v>
                </c:pt>
                <c:pt idx="2755" formatCode="&quot;$&quot;\ #,##0_);&quot;$&quot;\ \(#,##0\)">
                  <c:v>3522.8334960000002</c:v>
                </c:pt>
                <c:pt idx="2756" formatCode="&quot;$&quot;\ #,##0_);&quot;$&quot;\ \(#,##0\)">
                  <c:v>3521.241211</c:v>
                </c:pt>
                <c:pt idx="2757" formatCode="&quot;$&quot;\ #,##0_);&quot;$&quot;\ \(#,##0\)">
                  <c:v>3411.7924800000001</c:v>
                </c:pt>
                <c:pt idx="2758" formatCode="&quot;$&quot;\ #,##0_);&quot;$&quot;\ \(#,##0\)">
                  <c:v>3171.6918949999999</c:v>
                </c:pt>
                <c:pt idx="2759" formatCode="&quot;$&quot;\ #,##0_);&quot;$&quot;\ \(#,##0\)">
                  <c:v>3233.2746579999998</c:v>
                </c:pt>
                <c:pt idx="2760" formatCode="&quot;$&quot;\ #,##0_);&quot;$&quot;\ \(#,##0\)">
                  <c:v>3192.0739749999998</c:v>
                </c:pt>
                <c:pt idx="2761" formatCode="&quot;$&quot;\ #,##0_);&quot;$&quot;\ \(#,##0\)">
                  <c:v>3261.91626</c:v>
                </c:pt>
                <c:pt idx="2762" formatCode="&quot;$&quot;\ #,##0_);&quot;$&quot;\ \(#,##0\)">
                  <c:v>3211.866943</c:v>
                </c:pt>
                <c:pt idx="2763" formatCode="&quot;$&quot;\ #,##0_);&quot;$&quot;\ \(#,##0\)">
                  <c:v>2981.0522460000002</c:v>
                </c:pt>
                <c:pt idx="2764" formatCode="&quot;$&quot;\ #,##0_);&quot;$&quot;\ \(#,##0\)">
                  <c:v>3030.3764649999998</c:v>
                </c:pt>
                <c:pt idx="2765" formatCode="&quot;$&quot;\ #,##0_);&quot;$&quot;\ \(#,##0\)">
                  <c:v>3118.3442380000001</c:v>
                </c:pt>
                <c:pt idx="2766" formatCode="&quot;$&quot;\ #,##0_);&quot;$&quot;\ \(#,##0\)">
                  <c:v>3019.9094239999999</c:v>
                </c:pt>
                <c:pt idx="2767" formatCode="&quot;$&quot;\ #,##0_);&quot;$&quot;\ \(#,##0\)">
                  <c:v>3040.9165039999998</c:v>
                </c:pt>
                <c:pt idx="2768" formatCode="&quot;$&quot;\ #,##0_);&quot;$&quot;\ \(#,##0\)">
                  <c:v>3062.3103030000002</c:v>
                </c:pt>
                <c:pt idx="2769" formatCode="&quot;$&quot;\ #,##0_);&quot;$&quot;\ \(#,##0\)">
                  <c:v>2993.4033199999999</c:v>
                </c:pt>
                <c:pt idx="2770" formatCode="&quot;$&quot;\ #,##0_);&quot;$&quot;\ \(#,##0\)">
                  <c:v>3057.6066890000002</c:v>
                </c:pt>
                <c:pt idx="2771" formatCode="&quot;$&quot;\ #,##0_);&quot;$&quot;\ \(#,##0\)">
                  <c:v>3104.1064449999999</c:v>
                </c:pt>
                <c:pt idx="2772" formatCode="&quot;$&quot;\ #,##0_);&quot;$&quot;\ \(#,##0\)">
                  <c:v>3077.7458499999998</c:v>
                </c:pt>
                <c:pt idx="2773" formatCode="&quot;$&quot;\ #,##0_);&quot;$&quot;\ \(#,##0\)">
                  <c:v>2987.4807129999999</c:v>
                </c:pt>
                <c:pt idx="2774" formatCode="&quot;$&quot;\ #,##0_);&quot;$&quot;\ \(#,##0\)">
                  <c:v>2964.835693</c:v>
                </c:pt>
                <c:pt idx="2775" formatCode="&quot;$&quot;\ #,##0_);&quot;$&quot;\ \(#,##0\)">
                  <c:v>2938.1140140000002</c:v>
                </c:pt>
                <c:pt idx="2776" formatCode="&quot;$&quot;\ #,##0_);&quot;$&quot;\ \(#,##0\)">
                  <c:v>2922.7326659999999</c:v>
                </c:pt>
                <c:pt idx="2777" formatCode="&quot;$&quot;\ #,##0_);&quot;$&quot;\ \(#,##0\)">
                  <c:v>3009.3935550000001</c:v>
                </c:pt>
                <c:pt idx="2778" formatCode="&quot;$&quot;\ #,##0_);&quot;$&quot;\ \(#,##0\)">
                  <c:v>2808.2983399999998</c:v>
                </c:pt>
                <c:pt idx="2779" formatCode="&quot;$&quot;\ #,##0_);&quot;$&quot;\ \(#,##0\)">
                  <c:v>2888.9296880000002</c:v>
                </c:pt>
                <c:pt idx="2780" formatCode="&quot;$&quot;\ #,##0_);&quot;$&quot;\ \(#,##0\)">
                  <c:v>2936.9409179999998</c:v>
                </c:pt>
                <c:pt idx="2781" formatCode="&quot;$&quot;\ #,##0_);&quot;$&quot;\ \(#,##0\)">
                  <c:v>2815.601807</c:v>
                </c:pt>
                <c:pt idx="2782" formatCode="&quot;$&quot;\ #,##0_);&quot;$&quot;\ \(#,##0\)">
                  <c:v>2730.186768</c:v>
                </c:pt>
                <c:pt idx="2783" formatCode="&quot;$&quot;\ #,##0_);&quot;$&quot;\ \(#,##0\)">
                  <c:v>2827.7561040000001</c:v>
                </c:pt>
                <c:pt idx="2784" formatCode="&quot;$&quot;\ #,##0_);&quot;$&quot;\ \(#,##0\)">
                  <c:v>2857.4104000000002</c:v>
                </c:pt>
                <c:pt idx="2785" formatCode="&quot;$&quot;\ #,##0_);&quot;$&quot;\ \(#,##0\)">
                  <c:v>2783.476318</c:v>
                </c:pt>
                <c:pt idx="2786" formatCode="&quot;$&quot;\ #,##0_);&quot;$&quot;\ \(#,##0\)">
                  <c:v>2940.6447750000002</c:v>
                </c:pt>
                <c:pt idx="2787" formatCode="&quot;$&quot;\ #,##0_);&quot;$&quot;\ \(#,##0\)">
                  <c:v>2749.213135</c:v>
                </c:pt>
                <c:pt idx="2788" formatCode="&quot;$&quot;\ #,##0_);&quot;$&quot;\ \(#,##0\)">
                  <c:v>2694.9797359999998</c:v>
                </c:pt>
                <c:pt idx="2789" formatCode="&quot;$&quot;\ #,##0_);&quot;$&quot;\ \(#,##0\)">
                  <c:v>2636.093018</c:v>
                </c:pt>
                <c:pt idx="2790" formatCode="&quot;$&quot;\ #,##0_);&quot;$&quot;\ \(#,##0\)">
                  <c:v>2517.459961</c:v>
                </c:pt>
                <c:pt idx="2791" formatCode="&quot;$&quot;\ #,##0_);&quot;$&quot;\ \(#,##0\)">
                  <c:v>2245.4304200000001</c:v>
                </c:pt>
                <c:pt idx="2792" formatCode="&quot;$&quot;\ #,##0_);&quot;$&quot;\ \(#,##0\)">
                  <c:v>2343.5109859999998</c:v>
                </c:pt>
                <c:pt idx="2793" formatCode="&quot;$&quot;\ #,##0_);&quot;$&quot;\ \(#,##0\)">
                  <c:v>2072.108643</c:v>
                </c:pt>
                <c:pt idx="2794" formatCode="&quot;$&quot;\ #,##0_);&quot;$&quot;\ \(#,##0\)">
                  <c:v>1961.701538</c:v>
                </c:pt>
                <c:pt idx="2795" formatCode="&quot;$&quot;\ #,##0_);&quot;$&quot;\ \(#,##0\)">
                  <c:v>2014.4182129999999</c:v>
                </c:pt>
                <c:pt idx="2796" formatCode="&quot;$&quot;\ #,##0_);&quot;$&quot;\ \(#,##0\)">
                  <c:v>2056.2739259999998</c:v>
                </c:pt>
                <c:pt idx="2797" formatCode="&quot;$&quot;\ #,##0_);&quot;$&quot;\ \(#,##0\)">
                  <c:v>2145.7067870000001</c:v>
                </c:pt>
                <c:pt idx="2798" formatCode="&quot;$&quot;\ #,##0_);&quot;$&quot;\ \(#,##0\)">
                  <c:v>2022.725952</c:v>
                </c:pt>
                <c:pt idx="2799" formatCode="&quot;$&quot;\ #,##0_);&quot;$&quot;\ \(#,##0\)">
                  <c:v>2048.3364259999998</c:v>
                </c:pt>
              </c:numCache>
            </c:numRef>
          </c:val>
          <c:smooth val="1"/>
          <c:extLst>
            <c:ext xmlns:c16="http://schemas.microsoft.com/office/drawing/2014/chart" uri="{C3380CC4-5D6E-409C-BE32-E72D297353CC}">
              <c16:uniqueId val="{00000000-F825-456D-9F39-C54F6656687E}"/>
            </c:ext>
          </c:extLst>
        </c:ser>
        <c:dLbls>
          <c:showLegendKey val="0"/>
          <c:showVal val="0"/>
          <c:showCatName val="0"/>
          <c:showSerName val="0"/>
          <c:showPercent val="0"/>
          <c:showBubbleSize val="0"/>
        </c:dLbls>
        <c:marker val="1"/>
        <c:smooth val="0"/>
        <c:axId val="1651174672"/>
        <c:axId val="1651175088"/>
      </c:lineChart>
      <c:lineChart>
        <c:grouping val="standard"/>
        <c:varyColors val="0"/>
        <c:ser>
          <c:idx val="0"/>
          <c:order val="0"/>
          <c:tx>
            <c:strRef>
              <c:f>'BTC ETH Price Chart'!$B$1</c:f>
              <c:strCache>
                <c:ptCount val="1"/>
                <c:pt idx="0">
                  <c:v> BTC (RHS) </c:v>
                </c:pt>
              </c:strCache>
            </c:strRef>
          </c:tx>
          <c:spPr>
            <a:ln w="38100" cap="rnd">
              <a:solidFill>
                <a:schemeClr val="accent1"/>
              </a:solidFill>
              <a:round/>
            </a:ln>
            <a:effectLst/>
          </c:spPr>
          <c:marker>
            <c:symbol val="none"/>
          </c:marker>
          <c:cat>
            <c:numRef>
              <c:f>'BTC ETH Price Chart'!$A$2:$A$2801</c:f>
              <c:numCache>
                <c:formatCode>m/d/yy;@</c:formatCode>
                <c:ptCount val="2800"/>
                <c:pt idx="0">
                  <c:v>41899</c:v>
                </c:pt>
                <c:pt idx="1">
                  <c:v>41900</c:v>
                </c:pt>
                <c:pt idx="2">
                  <c:v>41901</c:v>
                </c:pt>
                <c:pt idx="3">
                  <c:v>41902</c:v>
                </c:pt>
                <c:pt idx="4">
                  <c:v>41903</c:v>
                </c:pt>
                <c:pt idx="5">
                  <c:v>41904</c:v>
                </c:pt>
                <c:pt idx="6">
                  <c:v>41905</c:v>
                </c:pt>
                <c:pt idx="7">
                  <c:v>41906</c:v>
                </c:pt>
                <c:pt idx="8">
                  <c:v>41907</c:v>
                </c:pt>
                <c:pt idx="9">
                  <c:v>41908</c:v>
                </c:pt>
                <c:pt idx="10">
                  <c:v>41909</c:v>
                </c:pt>
                <c:pt idx="11">
                  <c:v>41910</c:v>
                </c:pt>
                <c:pt idx="12">
                  <c:v>41911</c:v>
                </c:pt>
                <c:pt idx="13">
                  <c:v>41912</c:v>
                </c:pt>
                <c:pt idx="14">
                  <c:v>41913</c:v>
                </c:pt>
                <c:pt idx="15">
                  <c:v>41914</c:v>
                </c:pt>
                <c:pt idx="16">
                  <c:v>41915</c:v>
                </c:pt>
                <c:pt idx="17">
                  <c:v>41916</c:v>
                </c:pt>
                <c:pt idx="18">
                  <c:v>41917</c:v>
                </c:pt>
                <c:pt idx="19">
                  <c:v>41918</c:v>
                </c:pt>
                <c:pt idx="20">
                  <c:v>41919</c:v>
                </c:pt>
                <c:pt idx="21">
                  <c:v>41920</c:v>
                </c:pt>
                <c:pt idx="22">
                  <c:v>41921</c:v>
                </c:pt>
                <c:pt idx="23">
                  <c:v>41922</c:v>
                </c:pt>
                <c:pt idx="24">
                  <c:v>41923</c:v>
                </c:pt>
                <c:pt idx="25">
                  <c:v>41924</c:v>
                </c:pt>
                <c:pt idx="26">
                  <c:v>41925</c:v>
                </c:pt>
                <c:pt idx="27">
                  <c:v>41926</c:v>
                </c:pt>
                <c:pt idx="28">
                  <c:v>41927</c:v>
                </c:pt>
                <c:pt idx="29">
                  <c:v>41928</c:v>
                </c:pt>
                <c:pt idx="30">
                  <c:v>41929</c:v>
                </c:pt>
                <c:pt idx="31">
                  <c:v>41930</c:v>
                </c:pt>
                <c:pt idx="32">
                  <c:v>41931</c:v>
                </c:pt>
                <c:pt idx="33">
                  <c:v>41932</c:v>
                </c:pt>
                <c:pt idx="34">
                  <c:v>41933</c:v>
                </c:pt>
                <c:pt idx="35">
                  <c:v>41934</c:v>
                </c:pt>
                <c:pt idx="36">
                  <c:v>41935</c:v>
                </c:pt>
                <c:pt idx="37">
                  <c:v>41936</c:v>
                </c:pt>
                <c:pt idx="38">
                  <c:v>41937</c:v>
                </c:pt>
                <c:pt idx="39">
                  <c:v>41938</c:v>
                </c:pt>
                <c:pt idx="40">
                  <c:v>41939</c:v>
                </c:pt>
                <c:pt idx="41">
                  <c:v>41940</c:v>
                </c:pt>
                <c:pt idx="42">
                  <c:v>41941</c:v>
                </c:pt>
                <c:pt idx="43">
                  <c:v>41942</c:v>
                </c:pt>
                <c:pt idx="44">
                  <c:v>41943</c:v>
                </c:pt>
                <c:pt idx="45">
                  <c:v>41944</c:v>
                </c:pt>
                <c:pt idx="46">
                  <c:v>41945</c:v>
                </c:pt>
                <c:pt idx="47">
                  <c:v>41946</c:v>
                </c:pt>
                <c:pt idx="48">
                  <c:v>41947</c:v>
                </c:pt>
                <c:pt idx="49">
                  <c:v>41948</c:v>
                </c:pt>
                <c:pt idx="50">
                  <c:v>41949</c:v>
                </c:pt>
                <c:pt idx="51">
                  <c:v>41950</c:v>
                </c:pt>
                <c:pt idx="52">
                  <c:v>41951</c:v>
                </c:pt>
                <c:pt idx="53">
                  <c:v>41952</c:v>
                </c:pt>
                <c:pt idx="54">
                  <c:v>41953</c:v>
                </c:pt>
                <c:pt idx="55">
                  <c:v>41954</c:v>
                </c:pt>
                <c:pt idx="56">
                  <c:v>41955</c:v>
                </c:pt>
                <c:pt idx="57">
                  <c:v>41956</c:v>
                </c:pt>
                <c:pt idx="58">
                  <c:v>41957</c:v>
                </c:pt>
                <c:pt idx="59">
                  <c:v>41958</c:v>
                </c:pt>
                <c:pt idx="60">
                  <c:v>41959</c:v>
                </c:pt>
                <c:pt idx="61">
                  <c:v>41960</c:v>
                </c:pt>
                <c:pt idx="62">
                  <c:v>41961</c:v>
                </c:pt>
                <c:pt idx="63">
                  <c:v>41962</c:v>
                </c:pt>
                <c:pt idx="64">
                  <c:v>41963</c:v>
                </c:pt>
                <c:pt idx="65">
                  <c:v>41964</c:v>
                </c:pt>
                <c:pt idx="66">
                  <c:v>41965</c:v>
                </c:pt>
                <c:pt idx="67">
                  <c:v>41966</c:v>
                </c:pt>
                <c:pt idx="68">
                  <c:v>41967</c:v>
                </c:pt>
                <c:pt idx="69">
                  <c:v>41968</c:v>
                </c:pt>
                <c:pt idx="70">
                  <c:v>41969</c:v>
                </c:pt>
                <c:pt idx="71">
                  <c:v>41970</c:v>
                </c:pt>
                <c:pt idx="72">
                  <c:v>41971</c:v>
                </c:pt>
                <c:pt idx="73">
                  <c:v>41972</c:v>
                </c:pt>
                <c:pt idx="74">
                  <c:v>41973</c:v>
                </c:pt>
                <c:pt idx="75">
                  <c:v>41974</c:v>
                </c:pt>
                <c:pt idx="76">
                  <c:v>41975</c:v>
                </c:pt>
                <c:pt idx="77">
                  <c:v>41976</c:v>
                </c:pt>
                <c:pt idx="78">
                  <c:v>41977</c:v>
                </c:pt>
                <c:pt idx="79">
                  <c:v>41978</c:v>
                </c:pt>
                <c:pt idx="80">
                  <c:v>41979</c:v>
                </c:pt>
                <c:pt idx="81">
                  <c:v>41980</c:v>
                </c:pt>
                <c:pt idx="82">
                  <c:v>41981</c:v>
                </c:pt>
                <c:pt idx="83">
                  <c:v>41982</c:v>
                </c:pt>
                <c:pt idx="84">
                  <c:v>41983</c:v>
                </c:pt>
                <c:pt idx="85">
                  <c:v>41984</c:v>
                </c:pt>
                <c:pt idx="86">
                  <c:v>41985</c:v>
                </c:pt>
                <c:pt idx="87">
                  <c:v>41986</c:v>
                </c:pt>
                <c:pt idx="88">
                  <c:v>41987</c:v>
                </c:pt>
                <c:pt idx="89">
                  <c:v>41988</c:v>
                </c:pt>
                <c:pt idx="90">
                  <c:v>41989</c:v>
                </c:pt>
                <c:pt idx="91">
                  <c:v>41990</c:v>
                </c:pt>
                <c:pt idx="92">
                  <c:v>41991</c:v>
                </c:pt>
                <c:pt idx="93">
                  <c:v>41992</c:v>
                </c:pt>
                <c:pt idx="94">
                  <c:v>41993</c:v>
                </c:pt>
                <c:pt idx="95">
                  <c:v>41994</c:v>
                </c:pt>
                <c:pt idx="96">
                  <c:v>41995</c:v>
                </c:pt>
                <c:pt idx="97">
                  <c:v>41996</c:v>
                </c:pt>
                <c:pt idx="98">
                  <c:v>41997</c:v>
                </c:pt>
                <c:pt idx="99">
                  <c:v>41998</c:v>
                </c:pt>
                <c:pt idx="100">
                  <c:v>41999</c:v>
                </c:pt>
                <c:pt idx="101">
                  <c:v>42000</c:v>
                </c:pt>
                <c:pt idx="102">
                  <c:v>42001</c:v>
                </c:pt>
                <c:pt idx="103">
                  <c:v>42002</c:v>
                </c:pt>
                <c:pt idx="104">
                  <c:v>42003</c:v>
                </c:pt>
                <c:pt idx="105">
                  <c:v>42004</c:v>
                </c:pt>
                <c:pt idx="106">
                  <c:v>42005</c:v>
                </c:pt>
                <c:pt idx="107">
                  <c:v>42006</c:v>
                </c:pt>
                <c:pt idx="108">
                  <c:v>42007</c:v>
                </c:pt>
                <c:pt idx="109">
                  <c:v>42008</c:v>
                </c:pt>
                <c:pt idx="110">
                  <c:v>42009</c:v>
                </c:pt>
                <c:pt idx="111">
                  <c:v>42010</c:v>
                </c:pt>
                <c:pt idx="112">
                  <c:v>42011</c:v>
                </c:pt>
                <c:pt idx="113">
                  <c:v>42012</c:v>
                </c:pt>
                <c:pt idx="114">
                  <c:v>42013</c:v>
                </c:pt>
                <c:pt idx="115">
                  <c:v>42014</c:v>
                </c:pt>
                <c:pt idx="116">
                  <c:v>42015</c:v>
                </c:pt>
                <c:pt idx="117">
                  <c:v>42016</c:v>
                </c:pt>
                <c:pt idx="118">
                  <c:v>42017</c:v>
                </c:pt>
                <c:pt idx="119">
                  <c:v>42018</c:v>
                </c:pt>
                <c:pt idx="120">
                  <c:v>42019</c:v>
                </c:pt>
                <c:pt idx="121">
                  <c:v>42020</c:v>
                </c:pt>
                <c:pt idx="122">
                  <c:v>42021</c:v>
                </c:pt>
                <c:pt idx="123">
                  <c:v>42022</c:v>
                </c:pt>
                <c:pt idx="124">
                  <c:v>42023</c:v>
                </c:pt>
                <c:pt idx="125">
                  <c:v>42024</c:v>
                </c:pt>
                <c:pt idx="126">
                  <c:v>42025</c:v>
                </c:pt>
                <c:pt idx="127">
                  <c:v>42026</c:v>
                </c:pt>
                <c:pt idx="128">
                  <c:v>42027</c:v>
                </c:pt>
                <c:pt idx="129">
                  <c:v>42028</c:v>
                </c:pt>
                <c:pt idx="130">
                  <c:v>42029</c:v>
                </c:pt>
                <c:pt idx="131">
                  <c:v>42030</c:v>
                </c:pt>
                <c:pt idx="132">
                  <c:v>42031</c:v>
                </c:pt>
                <c:pt idx="133">
                  <c:v>42032</c:v>
                </c:pt>
                <c:pt idx="134">
                  <c:v>42033</c:v>
                </c:pt>
                <c:pt idx="135">
                  <c:v>42034</c:v>
                </c:pt>
                <c:pt idx="136">
                  <c:v>42035</c:v>
                </c:pt>
                <c:pt idx="137">
                  <c:v>42036</c:v>
                </c:pt>
                <c:pt idx="138">
                  <c:v>42037</c:v>
                </c:pt>
                <c:pt idx="139">
                  <c:v>42038</c:v>
                </c:pt>
                <c:pt idx="140">
                  <c:v>42039</c:v>
                </c:pt>
                <c:pt idx="141">
                  <c:v>42040</c:v>
                </c:pt>
                <c:pt idx="142">
                  <c:v>42041</c:v>
                </c:pt>
                <c:pt idx="143">
                  <c:v>42042</c:v>
                </c:pt>
                <c:pt idx="144">
                  <c:v>42043</c:v>
                </c:pt>
                <c:pt idx="145">
                  <c:v>42044</c:v>
                </c:pt>
                <c:pt idx="146">
                  <c:v>42045</c:v>
                </c:pt>
                <c:pt idx="147">
                  <c:v>42046</c:v>
                </c:pt>
                <c:pt idx="148">
                  <c:v>42047</c:v>
                </c:pt>
                <c:pt idx="149">
                  <c:v>42048</c:v>
                </c:pt>
                <c:pt idx="150">
                  <c:v>42049</c:v>
                </c:pt>
                <c:pt idx="151">
                  <c:v>42050</c:v>
                </c:pt>
                <c:pt idx="152">
                  <c:v>42051</c:v>
                </c:pt>
                <c:pt idx="153">
                  <c:v>42052</c:v>
                </c:pt>
                <c:pt idx="154">
                  <c:v>42053</c:v>
                </c:pt>
                <c:pt idx="155">
                  <c:v>42054</c:v>
                </c:pt>
                <c:pt idx="156">
                  <c:v>42055</c:v>
                </c:pt>
                <c:pt idx="157">
                  <c:v>42056</c:v>
                </c:pt>
                <c:pt idx="158">
                  <c:v>42057</c:v>
                </c:pt>
                <c:pt idx="159">
                  <c:v>42058</c:v>
                </c:pt>
                <c:pt idx="160">
                  <c:v>42059</c:v>
                </c:pt>
                <c:pt idx="161">
                  <c:v>42060</c:v>
                </c:pt>
                <c:pt idx="162">
                  <c:v>42061</c:v>
                </c:pt>
                <c:pt idx="163">
                  <c:v>42062</c:v>
                </c:pt>
                <c:pt idx="164">
                  <c:v>42063</c:v>
                </c:pt>
                <c:pt idx="165">
                  <c:v>42064</c:v>
                </c:pt>
                <c:pt idx="166">
                  <c:v>42065</c:v>
                </c:pt>
                <c:pt idx="167">
                  <c:v>42066</c:v>
                </c:pt>
                <c:pt idx="168">
                  <c:v>42067</c:v>
                </c:pt>
                <c:pt idx="169">
                  <c:v>42068</c:v>
                </c:pt>
                <c:pt idx="170">
                  <c:v>42069</c:v>
                </c:pt>
                <c:pt idx="171">
                  <c:v>42070</c:v>
                </c:pt>
                <c:pt idx="172">
                  <c:v>42071</c:v>
                </c:pt>
                <c:pt idx="173">
                  <c:v>42072</c:v>
                </c:pt>
                <c:pt idx="174">
                  <c:v>42073</c:v>
                </c:pt>
                <c:pt idx="175">
                  <c:v>42074</c:v>
                </c:pt>
                <c:pt idx="176">
                  <c:v>42075</c:v>
                </c:pt>
                <c:pt idx="177">
                  <c:v>42076</c:v>
                </c:pt>
                <c:pt idx="178">
                  <c:v>42077</c:v>
                </c:pt>
                <c:pt idx="179">
                  <c:v>42078</c:v>
                </c:pt>
                <c:pt idx="180">
                  <c:v>42079</c:v>
                </c:pt>
                <c:pt idx="181">
                  <c:v>42080</c:v>
                </c:pt>
                <c:pt idx="182">
                  <c:v>42081</c:v>
                </c:pt>
                <c:pt idx="183">
                  <c:v>42082</c:v>
                </c:pt>
                <c:pt idx="184">
                  <c:v>42083</c:v>
                </c:pt>
                <c:pt idx="185">
                  <c:v>42084</c:v>
                </c:pt>
                <c:pt idx="186">
                  <c:v>42085</c:v>
                </c:pt>
                <c:pt idx="187">
                  <c:v>42086</c:v>
                </c:pt>
                <c:pt idx="188">
                  <c:v>42087</c:v>
                </c:pt>
                <c:pt idx="189">
                  <c:v>42088</c:v>
                </c:pt>
                <c:pt idx="190">
                  <c:v>42089</c:v>
                </c:pt>
                <c:pt idx="191">
                  <c:v>42090</c:v>
                </c:pt>
                <c:pt idx="192">
                  <c:v>42091</c:v>
                </c:pt>
                <c:pt idx="193">
                  <c:v>42092</c:v>
                </c:pt>
                <c:pt idx="194">
                  <c:v>42093</c:v>
                </c:pt>
                <c:pt idx="195">
                  <c:v>42094</c:v>
                </c:pt>
                <c:pt idx="196">
                  <c:v>42095</c:v>
                </c:pt>
                <c:pt idx="197">
                  <c:v>42096</c:v>
                </c:pt>
                <c:pt idx="198">
                  <c:v>42097</c:v>
                </c:pt>
                <c:pt idx="199">
                  <c:v>42098</c:v>
                </c:pt>
                <c:pt idx="200">
                  <c:v>42099</c:v>
                </c:pt>
                <c:pt idx="201">
                  <c:v>42100</c:v>
                </c:pt>
                <c:pt idx="202">
                  <c:v>42101</c:v>
                </c:pt>
                <c:pt idx="203">
                  <c:v>42102</c:v>
                </c:pt>
                <c:pt idx="204">
                  <c:v>42103</c:v>
                </c:pt>
                <c:pt idx="205">
                  <c:v>42104</c:v>
                </c:pt>
                <c:pt idx="206">
                  <c:v>42105</c:v>
                </c:pt>
                <c:pt idx="207">
                  <c:v>42106</c:v>
                </c:pt>
                <c:pt idx="208">
                  <c:v>42107</c:v>
                </c:pt>
                <c:pt idx="209">
                  <c:v>42108</c:v>
                </c:pt>
                <c:pt idx="210">
                  <c:v>42109</c:v>
                </c:pt>
                <c:pt idx="211">
                  <c:v>42110</c:v>
                </c:pt>
                <c:pt idx="212">
                  <c:v>42111</c:v>
                </c:pt>
                <c:pt idx="213">
                  <c:v>42112</c:v>
                </c:pt>
                <c:pt idx="214">
                  <c:v>42113</c:v>
                </c:pt>
                <c:pt idx="215">
                  <c:v>42114</c:v>
                </c:pt>
                <c:pt idx="216">
                  <c:v>42115</c:v>
                </c:pt>
                <c:pt idx="217">
                  <c:v>42116</c:v>
                </c:pt>
                <c:pt idx="218">
                  <c:v>42117</c:v>
                </c:pt>
                <c:pt idx="219">
                  <c:v>42118</c:v>
                </c:pt>
                <c:pt idx="220">
                  <c:v>42119</c:v>
                </c:pt>
                <c:pt idx="221">
                  <c:v>42120</c:v>
                </c:pt>
                <c:pt idx="222">
                  <c:v>42121</c:v>
                </c:pt>
                <c:pt idx="223">
                  <c:v>42122</c:v>
                </c:pt>
                <c:pt idx="224">
                  <c:v>42123</c:v>
                </c:pt>
                <c:pt idx="225">
                  <c:v>42124</c:v>
                </c:pt>
                <c:pt idx="226">
                  <c:v>42125</c:v>
                </c:pt>
                <c:pt idx="227">
                  <c:v>42126</c:v>
                </c:pt>
                <c:pt idx="228">
                  <c:v>42127</c:v>
                </c:pt>
                <c:pt idx="229">
                  <c:v>42128</c:v>
                </c:pt>
                <c:pt idx="230">
                  <c:v>42129</c:v>
                </c:pt>
                <c:pt idx="231">
                  <c:v>42130</c:v>
                </c:pt>
                <c:pt idx="232">
                  <c:v>42131</c:v>
                </c:pt>
                <c:pt idx="233">
                  <c:v>42132</c:v>
                </c:pt>
                <c:pt idx="234">
                  <c:v>42133</c:v>
                </c:pt>
                <c:pt idx="235">
                  <c:v>42134</c:v>
                </c:pt>
                <c:pt idx="236">
                  <c:v>42135</c:v>
                </c:pt>
                <c:pt idx="237">
                  <c:v>42136</c:v>
                </c:pt>
                <c:pt idx="238">
                  <c:v>42137</c:v>
                </c:pt>
                <c:pt idx="239">
                  <c:v>42138</c:v>
                </c:pt>
                <c:pt idx="240">
                  <c:v>42139</c:v>
                </c:pt>
                <c:pt idx="241">
                  <c:v>42140</c:v>
                </c:pt>
                <c:pt idx="242">
                  <c:v>42141</c:v>
                </c:pt>
                <c:pt idx="243">
                  <c:v>42142</c:v>
                </c:pt>
                <c:pt idx="244">
                  <c:v>42143</c:v>
                </c:pt>
                <c:pt idx="245">
                  <c:v>42144</c:v>
                </c:pt>
                <c:pt idx="246">
                  <c:v>42145</c:v>
                </c:pt>
                <c:pt idx="247">
                  <c:v>42146</c:v>
                </c:pt>
                <c:pt idx="248">
                  <c:v>42147</c:v>
                </c:pt>
                <c:pt idx="249">
                  <c:v>42148</c:v>
                </c:pt>
                <c:pt idx="250">
                  <c:v>42149</c:v>
                </c:pt>
                <c:pt idx="251">
                  <c:v>42150</c:v>
                </c:pt>
                <c:pt idx="252">
                  <c:v>42151</c:v>
                </c:pt>
                <c:pt idx="253">
                  <c:v>42152</c:v>
                </c:pt>
                <c:pt idx="254">
                  <c:v>42153</c:v>
                </c:pt>
                <c:pt idx="255">
                  <c:v>42154</c:v>
                </c:pt>
                <c:pt idx="256">
                  <c:v>42155</c:v>
                </c:pt>
                <c:pt idx="257">
                  <c:v>42156</c:v>
                </c:pt>
                <c:pt idx="258">
                  <c:v>42157</c:v>
                </c:pt>
                <c:pt idx="259">
                  <c:v>42158</c:v>
                </c:pt>
                <c:pt idx="260">
                  <c:v>42159</c:v>
                </c:pt>
                <c:pt idx="261">
                  <c:v>42160</c:v>
                </c:pt>
                <c:pt idx="262">
                  <c:v>42161</c:v>
                </c:pt>
                <c:pt idx="263">
                  <c:v>42162</c:v>
                </c:pt>
                <c:pt idx="264">
                  <c:v>42163</c:v>
                </c:pt>
                <c:pt idx="265">
                  <c:v>42164</c:v>
                </c:pt>
                <c:pt idx="266">
                  <c:v>42165</c:v>
                </c:pt>
                <c:pt idx="267">
                  <c:v>42166</c:v>
                </c:pt>
                <c:pt idx="268">
                  <c:v>42167</c:v>
                </c:pt>
                <c:pt idx="269">
                  <c:v>42168</c:v>
                </c:pt>
                <c:pt idx="270">
                  <c:v>42169</c:v>
                </c:pt>
                <c:pt idx="271">
                  <c:v>42170</c:v>
                </c:pt>
                <c:pt idx="272">
                  <c:v>42171</c:v>
                </c:pt>
                <c:pt idx="273">
                  <c:v>42172</c:v>
                </c:pt>
                <c:pt idx="274">
                  <c:v>42173</c:v>
                </c:pt>
                <c:pt idx="275">
                  <c:v>42174</c:v>
                </c:pt>
                <c:pt idx="276">
                  <c:v>42175</c:v>
                </c:pt>
                <c:pt idx="277">
                  <c:v>42176</c:v>
                </c:pt>
                <c:pt idx="278">
                  <c:v>42177</c:v>
                </c:pt>
                <c:pt idx="279">
                  <c:v>42178</c:v>
                </c:pt>
                <c:pt idx="280">
                  <c:v>42179</c:v>
                </c:pt>
                <c:pt idx="281">
                  <c:v>42180</c:v>
                </c:pt>
                <c:pt idx="282">
                  <c:v>42181</c:v>
                </c:pt>
                <c:pt idx="283">
                  <c:v>42182</c:v>
                </c:pt>
                <c:pt idx="284">
                  <c:v>42183</c:v>
                </c:pt>
                <c:pt idx="285">
                  <c:v>42184</c:v>
                </c:pt>
                <c:pt idx="286">
                  <c:v>42185</c:v>
                </c:pt>
                <c:pt idx="287">
                  <c:v>42186</c:v>
                </c:pt>
                <c:pt idx="288">
                  <c:v>42187</c:v>
                </c:pt>
                <c:pt idx="289">
                  <c:v>42188</c:v>
                </c:pt>
                <c:pt idx="290">
                  <c:v>42189</c:v>
                </c:pt>
                <c:pt idx="291">
                  <c:v>42190</c:v>
                </c:pt>
                <c:pt idx="292">
                  <c:v>42191</c:v>
                </c:pt>
                <c:pt idx="293">
                  <c:v>42192</c:v>
                </c:pt>
                <c:pt idx="294">
                  <c:v>42193</c:v>
                </c:pt>
                <c:pt idx="295">
                  <c:v>42194</c:v>
                </c:pt>
                <c:pt idx="296">
                  <c:v>42195</c:v>
                </c:pt>
                <c:pt idx="297">
                  <c:v>42196</c:v>
                </c:pt>
                <c:pt idx="298">
                  <c:v>42197</c:v>
                </c:pt>
                <c:pt idx="299">
                  <c:v>42198</c:v>
                </c:pt>
                <c:pt idx="300">
                  <c:v>42199</c:v>
                </c:pt>
                <c:pt idx="301">
                  <c:v>42200</c:v>
                </c:pt>
                <c:pt idx="302">
                  <c:v>42201</c:v>
                </c:pt>
                <c:pt idx="303">
                  <c:v>42202</c:v>
                </c:pt>
                <c:pt idx="304">
                  <c:v>42203</c:v>
                </c:pt>
                <c:pt idx="305">
                  <c:v>42204</c:v>
                </c:pt>
                <c:pt idx="306">
                  <c:v>42205</c:v>
                </c:pt>
                <c:pt idx="307">
                  <c:v>42206</c:v>
                </c:pt>
                <c:pt idx="308">
                  <c:v>42207</c:v>
                </c:pt>
                <c:pt idx="309">
                  <c:v>42208</c:v>
                </c:pt>
                <c:pt idx="310">
                  <c:v>42209</c:v>
                </c:pt>
                <c:pt idx="311">
                  <c:v>42210</c:v>
                </c:pt>
                <c:pt idx="312">
                  <c:v>42211</c:v>
                </c:pt>
                <c:pt idx="313">
                  <c:v>42212</c:v>
                </c:pt>
                <c:pt idx="314">
                  <c:v>42213</c:v>
                </c:pt>
                <c:pt idx="315">
                  <c:v>42214</c:v>
                </c:pt>
                <c:pt idx="316">
                  <c:v>42215</c:v>
                </c:pt>
                <c:pt idx="317">
                  <c:v>42216</c:v>
                </c:pt>
                <c:pt idx="318">
                  <c:v>42217</c:v>
                </c:pt>
                <c:pt idx="319">
                  <c:v>42218</c:v>
                </c:pt>
                <c:pt idx="320">
                  <c:v>42219</c:v>
                </c:pt>
                <c:pt idx="321">
                  <c:v>42220</c:v>
                </c:pt>
                <c:pt idx="322">
                  <c:v>42221</c:v>
                </c:pt>
                <c:pt idx="323">
                  <c:v>42222</c:v>
                </c:pt>
                <c:pt idx="324">
                  <c:v>42223</c:v>
                </c:pt>
                <c:pt idx="325">
                  <c:v>42224</c:v>
                </c:pt>
                <c:pt idx="326">
                  <c:v>42225</c:v>
                </c:pt>
                <c:pt idx="327">
                  <c:v>42226</c:v>
                </c:pt>
                <c:pt idx="328">
                  <c:v>42227</c:v>
                </c:pt>
                <c:pt idx="329">
                  <c:v>42228</c:v>
                </c:pt>
                <c:pt idx="330">
                  <c:v>42229</c:v>
                </c:pt>
                <c:pt idx="331">
                  <c:v>42230</c:v>
                </c:pt>
                <c:pt idx="332">
                  <c:v>42231</c:v>
                </c:pt>
                <c:pt idx="333">
                  <c:v>42232</c:v>
                </c:pt>
                <c:pt idx="334">
                  <c:v>42233</c:v>
                </c:pt>
                <c:pt idx="335">
                  <c:v>42234</c:v>
                </c:pt>
                <c:pt idx="336">
                  <c:v>42235</c:v>
                </c:pt>
                <c:pt idx="337">
                  <c:v>42236</c:v>
                </c:pt>
                <c:pt idx="338">
                  <c:v>42237</c:v>
                </c:pt>
                <c:pt idx="339">
                  <c:v>42238</c:v>
                </c:pt>
                <c:pt idx="340">
                  <c:v>42239</c:v>
                </c:pt>
                <c:pt idx="341">
                  <c:v>42240</c:v>
                </c:pt>
                <c:pt idx="342">
                  <c:v>42241</c:v>
                </c:pt>
                <c:pt idx="343">
                  <c:v>42242</c:v>
                </c:pt>
                <c:pt idx="344">
                  <c:v>42243</c:v>
                </c:pt>
                <c:pt idx="345">
                  <c:v>42244</c:v>
                </c:pt>
                <c:pt idx="346">
                  <c:v>42245</c:v>
                </c:pt>
                <c:pt idx="347">
                  <c:v>42246</c:v>
                </c:pt>
                <c:pt idx="348">
                  <c:v>42247</c:v>
                </c:pt>
                <c:pt idx="349">
                  <c:v>42248</c:v>
                </c:pt>
                <c:pt idx="350">
                  <c:v>42249</c:v>
                </c:pt>
                <c:pt idx="351">
                  <c:v>42250</c:v>
                </c:pt>
                <c:pt idx="352">
                  <c:v>42251</c:v>
                </c:pt>
                <c:pt idx="353">
                  <c:v>42252</c:v>
                </c:pt>
                <c:pt idx="354">
                  <c:v>42253</c:v>
                </c:pt>
                <c:pt idx="355">
                  <c:v>42254</c:v>
                </c:pt>
                <c:pt idx="356">
                  <c:v>42255</c:v>
                </c:pt>
                <c:pt idx="357">
                  <c:v>42256</c:v>
                </c:pt>
                <c:pt idx="358">
                  <c:v>42257</c:v>
                </c:pt>
                <c:pt idx="359">
                  <c:v>42258</c:v>
                </c:pt>
                <c:pt idx="360">
                  <c:v>42259</c:v>
                </c:pt>
                <c:pt idx="361">
                  <c:v>42260</c:v>
                </c:pt>
                <c:pt idx="362">
                  <c:v>42261</c:v>
                </c:pt>
                <c:pt idx="363">
                  <c:v>42262</c:v>
                </c:pt>
                <c:pt idx="364">
                  <c:v>42263</c:v>
                </c:pt>
                <c:pt idx="365">
                  <c:v>42264</c:v>
                </c:pt>
                <c:pt idx="366">
                  <c:v>42265</c:v>
                </c:pt>
                <c:pt idx="367">
                  <c:v>42266</c:v>
                </c:pt>
                <c:pt idx="368">
                  <c:v>42267</c:v>
                </c:pt>
                <c:pt idx="369">
                  <c:v>42268</c:v>
                </c:pt>
                <c:pt idx="370">
                  <c:v>42269</c:v>
                </c:pt>
                <c:pt idx="371">
                  <c:v>42270</c:v>
                </c:pt>
                <c:pt idx="372">
                  <c:v>42271</c:v>
                </c:pt>
                <c:pt idx="373">
                  <c:v>42272</c:v>
                </c:pt>
                <c:pt idx="374">
                  <c:v>42273</c:v>
                </c:pt>
                <c:pt idx="375">
                  <c:v>42274</c:v>
                </c:pt>
                <c:pt idx="376">
                  <c:v>42275</c:v>
                </c:pt>
                <c:pt idx="377">
                  <c:v>42276</c:v>
                </c:pt>
                <c:pt idx="378">
                  <c:v>42277</c:v>
                </c:pt>
                <c:pt idx="379">
                  <c:v>42278</c:v>
                </c:pt>
                <c:pt idx="380">
                  <c:v>42279</c:v>
                </c:pt>
                <c:pt idx="381">
                  <c:v>42280</c:v>
                </c:pt>
                <c:pt idx="382">
                  <c:v>42281</c:v>
                </c:pt>
                <c:pt idx="383">
                  <c:v>42282</c:v>
                </c:pt>
                <c:pt idx="384">
                  <c:v>42283</c:v>
                </c:pt>
                <c:pt idx="385">
                  <c:v>42284</c:v>
                </c:pt>
                <c:pt idx="386">
                  <c:v>42285</c:v>
                </c:pt>
                <c:pt idx="387">
                  <c:v>42286</c:v>
                </c:pt>
                <c:pt idx="388">
                  <c:v>42287</c:v>
                </c:pt>
                <c:pt idx="389">
                  <c:v>42288</c:v>
                </c:pt>
                <c:pt idx="390">
                  <c:v>42289</c:v>
                </c:pt>
                <c:pt idx="391">
                  <c:v>42290</c:v>
                </c:pt>
                <c:pt idx="392">
                  <c:v>42291</c:v>
                </c:pt>
                <c:pt idx="393">
                  <c:v>42292</c:v>
                </c:pt>
                <c:pt idx="394">
                  <c:v>42293</c:v>
                </c:pt>
                <c:pt idx="395">
                  <c:v>42294</c:v>
                </c:pt>
                <c:pt idx="396">
                  <c:v>42295</c:v>
                </c:pt>
                <c:pt idx="397">
                  <c:v>42296</c:v>
                </c:pt>
                <c:pt idx="398">
                  <c:v>42297</c:v>
                </c:pt>
                <c:pt idx="399">
                  <c:v>42298</c:v>
                </c:pt>
                <c:pt idx="400">
                  <c:v>42299</c:v>
                </c:pt>
                <c:pt idx="401">
                  <c:v>42300</c:v>
                </c:pt>
                <c:pt idx="402">
                  <c:v>42301</c:v>
                </c:pt>
                <c:pt idx="403">
                  <c:v>42302</c:v>
                </c:pt>
                <c:pt idx="404">
                  <c:v>42303</c:v>
                </c:pt>
                <c:pt idx="405">
                  <c:v>42304</c:v>
                </c:pt>
                <c:pt idx="406">
                  <c:v>42305</c:v>
                </c:pt>
                <c:pt idx="407">
                  <c:v>42306</c:v>
                </c:pt>
                <c:pt idx="408">
                  <c:v>42307</c:v>
                </c:pt>
                <c:pt idx="409">
                  <c:v>42308</c:v>
                </c:pt>
                <c:pt idx="410">
                  <c:v>42309</c:v>
                </c:pt>
                <c:pt idx="411">
                  <c:v>42310</c:v>
                </c:pt>
                <c:pt idx="412">
                  <c:v>42311</c:v>
                </c:pt>
                <c:pt idx="413">
                  <c:v>42312</c:v>
                </c:pt>
                <c:pt idx="414">
                  <c:v>42313</c:v>
                </c:pt>
                <c:pt idx="415">
                  <c:v>42314</c:v>
                </c:pt>
                <c:pt idx="416">
                  <c:v>42315</c:v>
                </c:pt>
                <c:pt idx="417">
                  <c:v>42316</c:v>
                </c:pt>
                <c:pt idx="418">
                  <c:v>42317</c:v>
                </c:pt>
                <c:pt idx="419">
                  <c:v>42318</c:v>
                </c:pt>
                <c:pt idx="420">
                  <c:v>42319</c:v>
                </c:pt>
                <c:pt idx="421">
                  <c:v>42320</c:v>
                </c:pt>
                <c:pt idx="422">
                  <c:v>42321</c:v>
                </c:pt>
                <c:pt idx="423">
                  <c:v>42322</c:v>
                </c:pt>
                <c:pt idx="424">
                  <c:v>42323</c:v>
                </c:pt>
                <c:pt idx="425">
                  <c:v>42324</c:v>
                </c:pt>
                <c:pt idx="426">
                  <c:v>42325</c:v>
                </c:pt>
                <c:pt idx="427">
                  <c:v>42326</c:v>
                </c:pt>
                <c:pt idx="428">
                  <c:v>42327</c:v>
                </c:pt>
                <c:pt idx="429">
                  <c:v>42328</c:v>
                </c:pt>
                <c:pt idx="430">
                  <c:v>42329</c:v>
                </c:pt>
                <c:pt idx="431">
                  <c:v>42330</c:v>
                </c:pt>
                <c:pt idx="432">
                  <c:v>42331</c:v>
                </c:pt>
                <c:pt idx="433">
                  <c:v>42332</c:v>
                </c:pt>
                <c:pt idx="434">
                  <c:v>42333</c:v>
                </c:pt>
                <c:pt idx="435">
                  <c:v>42334</c:v>
                </c:pt>
                <c:pt idx="436">
                  <c:v>42335</c:v>
                </c:pt>
                <c:pt idx="437">
                  <c:v>42336</c:v>
                </c:pt>
                <c:pt idx="438">
                  <c:v>42337</c:v>
                </c:pt>
                <c:pt idx="439">
                  <c:v>42338</c:v>
                </c:pt>
                <c:pt idx="440">
                  <c:v>42339</c:v>
                </c:pt>
                <c:pt idx="441">
                  <c:v>42340</c:v>
                </c:pt>
                <c:pt idx="442">
                  <c:v>42341</c:v>
                </c:pt>
                <c:pt idx="443">
                  <c:v>42342</c:v>
                </c:pt>
                <c:pt idx="444">
                  <c:v>42343</c:v>
                </c:pt>
                <c:pt idx="445">
                  <c:v>42344</c:v>
                </c:pt>
                <c:pt idx="446">
                  <c:v>42345</c:v>
                </c:pt>
                <c:pt idx="447">
                  <c:v>42346</c:v>
                </c:pt>
                <c:pt idx="448">
                  <c:v>42347</c:v>
                </c:pt>
                <c:pt idx="449">
                  <c:v>42348</c:v>
                </c:pt>
                <c:pt idx="450">
                  <c:v>42349</c:v>
                </c:pt>
                <c:pt idx="451">
                  <c:v>42350</c:v>
                </c:pt>
                <c:pt idx="452">
                  <c:v>42351</c:v>
                </c:pt>
                <c:pt idx="453">
                  <c:v>42352</c:v>
                </c:pt>
                <c:pt idx="454">
                  <c:v>42353</c:v>
                </c:pt>
                <c:pt idx="455">
                  <c:v>42354</c:v>
                </c:pt>
                <c:pt idx="456">
                  <c:v>42355</c:v>
                </c:pt>
                <c:pt idx="457">
                  <c:v>42356</c:v>
                </c:pt>
                <c:pt idx="458">
                  <c:v>42357</c:v>
                </c:pt>
                <c:pt idx="459">
                  <c:v>42358</c:v>
                </c:pt>
                <c:pt idx="460">
                  <c:v>42359</c:v>
                </c:pt>
                <c:pt idx="461">
                  <c:v>42360</c:v>
                </c:pt>
                <c:pt idx="462">
                  <c:v>42361</c:v>
                </c:pt>
                <c:pt idx="463">
                  <c:v>42362</c:v>
                </c:pt>
                <c:pt idx="464">
                  <c:v>42363</c:v>
                </c:pt>
                <c:pt idx="465">
                  <c:v>42364</c:v>
                </c:pt>
                <c:pt idx="466">
                  <c:v>42365</c:v>
                </c:pt>
                <c:pt idx="467">
                  <c:v>42366</c:v>
                </c:pt>
                <c:pt idx="468">
                  <c:v>42367</c:v>
                </c:pt>
                <c:pt idx="469">
                  <c:v>42368</c:v>
                </c:pt>
                <c:pt idx="470">
                  <c:v>42369</c:v>
                </c:pt>
                <c:pt idx="471">
                  <c:v>42370</c:v>
                </c:pt>
                <c:pt idx="472">
                  <c:v>42371</c:v>
                </c:pt>
                <c:pt idx="473">
                  <c:v>42372</c:v>
                </c:pt>
                <c:pt idx="474">
                  <c:v>42373</c:v>
                </c:pt>
                <c:pt idx="475">
                  <c:v>42374</c:v>
                </c:pt>
                <c:pt idx="476">
                  <c:v>42375</c:v>
                </c:pt>
                <c:pt idx="477">
                  <c:v>42376</c:v>
                </c:pt>
                <c:pt idx="478">
                  <c:v>42377</c:v>
                </c:pt>
                <c:pt idx="479">
                  <c:v>42378</c:v>
                </c:pt>
                <c:pt idx="480">
                  <c:v>42379</c:v>
                </c:pt>
                <c:pt idx="481">
                  <c:v>42380</c:v>
                </c:pt>
                <c:pt idx="482">
                  <c:v>42381</c:v>
                </c:pt>
                <c:pt idx="483">
                  <c:v>42382</c:v>
                </c:pt>
                <c:pt idx="484">
                  <c:v>42383</c:v>
                </c:pt>
                <c:pt idx="485">
                  <c:v>42384</c:v>
                </c:pt>
                <c:pt idx="486">
                  <c:v>42385</c:v>
                </c:pt>
                <c:pt idx="487">
                  <c:v>42386</c:v>
                </c:pt>
                <c:pt idx="488">
                  <c:v>42387</c:v>
                </c:pt>
                <c:pt idx="489">
                  <c:v>42388</c:v>
                </c:pt>
                <c:pt idx="490">
                  <c:v>42389</c:v>
                </c:pt>
                <c:pt idx="491">
                  <c:v>42390</c:v>
                </c:pt>
                <c:pt idx="492">
                  <c:v>42391</c:v>
                </c:pt>
                <c:pt idx="493">
                  <c:v>42392</c:v>
                </c:pt>
                <c:pt idx="494">
                  <c:v>42393</c:v>
                </c:pt>
                <c:pt idx="495">
                  <c:v>42394</c:v>
                </c:pt>
                <c:pt idx="496">
                  <c:v>42395</c:v>
                </c:pt>
                <c:pt idx="497">
                  <c:v>42396</c:v>
                </c:pt>
                <c:pt idx="498">
                  <c:v>42397</c:v>
                </c:pt>
                <c:pt idx="499">
                  <c:v>42398</c:v>
                </c:pt>
                <c:pt idx="500">
                  <c:v>42399</c:v>
                </c:pt>
                <c:pt idx="501">
                  <c:v>42400</c:v>
                </c:pt>
                <c:pt idx="502">
                  <c:v>42401</c:v>
                </c:pt>
                <c:pt idx="503">
                  <c:v>42402</c:v>
                </c:pt>
                <c:pt idx="504">
                  <c:v>42403</c:v>
                </c:pt>
                <c:pt idx="505">
                  <c:v>42404</c:v>
                </c:pt>
                <c:pt idx="506">
                  <c:v>42405</c:v>
                </c:pt>
                <c:pt idx="507">
                  <c:v>42406</c:v>
                </c:pt>
                <c:pt idx="508">
                  <c:v>42407</c:v>
                </c:pt>
                <c:pt idx="509">
                  <c:v>42408</c:v>
                </c:pt>
                <c:pt idx="510">
                  <c:v>42409</c:v>
                </c:pt>
                <c:pt idx="511">
                  <c:v>42410</c:v>
                </c:pt>
                <c:pt idx="512">
                  <c:v>42411</c:v>
                </c:pt>
                <c:pt idx="513">
                  <c:v>42412</c:v>
                </c:pt>
                <c:pt idx="514">
                  <c:v>42413</c:v>
                </c:pt>
                <c:pt idx="515">
                  <c:v>42414</c:v>
                </c:pt>
                <c:pt idx="516">
                  <c:v>42415</c:v>
                </c:pt>
                <c:pt idx="517">
                  <c:v>42416</c:v>
                </c:pt>
                <c:pt idx="518">
                  <c:v>42417</c:v>
                </c:pt>
                <c:pt idx="519">
                  <c:v>42418</c:v>
                </c:pt>
                <c:pt idx="520">
                  <c:v>42419</c:v>
                </c:pt>
                <c:pt idx="521">
                  <c:v>42420</c:v>
                </c:pt>
                <c:pt idx="522">
                  <c:v>42421</c:v>
                </c:pt>
                <c:pt idx="523">
                  <c:v>42422</c:v>
                </c:pt>
                <c:pt idx="524">
                  <c:v>42423</c:v>
                </c:pt>
                <c:pt idx="525">
                  <c:v>42424</c:v>
                </c:pt>
                <c:pt idx="526">
                  <c:v>42425</c:v>
                </c:pt>
                <c:pt idx="527">
                  <c:v>42426</c:v>
                </c:pt>
                <c:pt idx="528">
                  <c:v>42427</c:v>
                </c:pt>
                <c:pt idx="529">
                  <c:v>42428</c:v>
                </c:pt>
                <c:pt idx="530">
                  <c:v>42429</c:v>
                </c:pt>
                <c:pt idx="531">
                  <c:v>42430</c:v>
                </c:pt>
                <c:pt idx="532">
                  <c:v>42431</c:v>
                </c:pt>
                <c:pt idx="533">
                  <c:v>42432</c:v>
                </c:pt>
                <c:pt idx="534">
                  <c:v>42433</c:v>
                </c:pt>
                <c:pt idx="535">
                  <c:v>42434</c:v>
                </c:pt>
                <c:pt idx="536">
                  <c:v>42435</c:v>
                </c:pt>
                <c:pt idx="537">
                  <c:v>42436</c:v>
                </c:pt>
                <c:pt idx="538">
                  <c:v>42437</c:v>
                </c:pt>
                <c:pt idx="539">
                  <c:v>42438</c:v>
                </c:pt>
                <c:pt idx="540">
                  <c:v>42439</c:v>
                </c:pt>
                <c:pt idx="541">
                  <c:v>42440</c:v>
                </c:pt>
                <c:pt idx="542">
                  <c:v>42441</c:v>
                </c:pt>
                <c:pt idx="543">
                  <c:v>42442</c:v>
                </c:pt>
                <c:pt idx="544">
                  <c:v>42443</c:v>
                </c:pt>
                <c:pt idx="545">
                  <c:v>42444</c:v>
                </c:pt>
                <c:pt idx="546">
                  <c:v>42445</c:v>
                </c:pt>
                <c:pt idx="547">
                  <c:v>42446</c:v>
                </c:pt>
                <c:pt idx="548">
                  <c:v>42447</c:v>
                </c:pt>
                <c:pt idx="549">
                  <c:v>42448</c:v>
                </c:pt>
                <c:pt idx="550">
                  <c:v>42449</c:v>
                </c:pt>
                <c:pt idx="551">
                  <c:v>42450</c:v>
                </c:pt>
                <c:pt idx="552">
                  <c:v>42451</c:v>
                </c:pt>
                <c:pt idx="553">
                  <c:v>42452</c:v>
                </c:pt>
                <c:pt idx="554">
                  <c:v>42453</c:v>
                </c:pt>
                <c:pt idx="555">
                  <c:v>42454</c:v>
                </c:pt>
                <c:pt idx="556">
                  <c:v>42455</c:v>
                </c:pt>
                <c:pt idx="557">
                  <c:v>42456</c:v>
                </c:pt>
                <c:pt idx="558">
                  <c:v>42457</c:v>
                </c:pt>
                <c:pt idx="559">
                  <c:v>42458</c:v>
                </c:pt>
                <c:pt idx="560">
                  <c:v>42459</c:v>
                </c:pt>
                <c:pt idx="561">
                  <c:v>42460</c:v>
                </c:pt>
                <c:pt idx="562">
                  <c:v>42461</c:v>
                </c:pt>
                <c:pt idx="563">
                  <c:v>42462</c:v>
                </c:pt>
                <c:pt idx="564">
                  <c:v>42463</c:v>
                </c:pt>
                <c:pt idx="565">
                  <c:v>42464</c:v>
                </c:pt>
                <c:pt idx="566">
                  <c:v>42465</c:v>
                </c:pt>
                <c:pt idx="567">
                  <c:v>42466</c:v>
                </c:pt>
                <c:pt idx="568">
                  <c:v>42467</c:v>
                </c:pt>
                <c:pt idx="569">
                  <c:v>42468</c:v>
                </c:pt>
                <c:pt idx="570">
                  <c:v>42469</c:v>
                </c:pt>
                <c:pt idx="571">
                  <c:v>42470</c:v>
                </c:pt>
                <c:pt idx="572">
                  <c:v>42471</c:v>
                </c:pt>
                <c:pt idx="573">
                  <c:v>42472</c:v>
                </c:pt>
                <c:pt idx="574">
                  <c:v>42473</c:v>
                </c:pt>
                <c:pt idx="575">
                  <c:v>42474</c:v>
                </c:pt>
                <c:pt idx="576">
                  <c:v>42475</c:v>
                </c:pt>
                <c:pt idx="577">
                  <c:v>42476</c:v>
                </c:pt>
                <c:pt idx="578">
                  <c:v>42477</c:v>
                </c:pt>
                <c:pt idx="579">
                  <c:v>42478</c:v>
                </c:pt>
                <c:pt idx="580">
                  <c:v>42479</c:v>
                </c:pt>
                <c:pt idx="581">
                  <c:v>42480</c:v>
                </c:pt>
                <c:pt idx="582">
                  <c:v>42481</c:v>
                </c:pt>
                <c:pt idx="583">
                  <c:v>42482</c:v>
                </c:pt>
                <c:pt idx="584">
                  <c:v>42483</c:v>
                </c:pt>
                <c:pt idx="585">
                  <c:v>42484</c:v>
                </c:pt>
                <c:pt idx="586">
                  <c:v>42485</c:v>
                </c:pt>
                <c:pt idx="587">
                  <c:v>42486</c:v>
                </c:pt>
                <c:pt idx="588">
                  <c:v>42487</c:v>
                </c:pt>
                <c:pt idx="589">
                  <c:v>42488</c:v>
                </c:pt>
                <c:pt idx="590">
                  <c:v>42489</c:v>
                </c:pt>
                <c:pt idx="591">
                  <c:v>42490</c:v>
                </c:pt>
                <c:pt idx="592">
                  <c:v>42491</c:v>
                </c:pt>
                <c:pt idx="593">
                  <c:v>42492</c:v>
                </c:pt>
                <c:pt idx="594">
                  <c:v>42493</c:v>
                </c:pt>
                <c:pt idx="595">
                  <c:v>42494</c:v>
                </c:pt>
                <c:pt idx="596">
                  <c:v>42495</c:v>
                </c:pt>
                <c:pt idx="597">
                  <c:v>42496</c:v>
                </c:pt>
                <c:pt idx="598">
                  <c:v>42497</c:v>
                </c:pt>
                <c:pt idx="599">
                  <c:v>42498</c:v>
                </c:pt>
                <c:pt idx="600">
                  <c:v>42499</c:v>
                </c:pt>
                <c:pt idx="601">
                  <c:v>42500</c:v>
                </c:pt>
                <c:pt idx="602">
                  <c:v>42501</c:v>
                </c:pt>
                <c:pt idx="603">
                  <c:v>42502</c:v>
                </c:pt>
                <c:pt idx="604">
                  <c:v>42503</c:v>
                </c:pt>
                <c:pt idx="605">
                  <c:v>42504</c:v>
                </c:pt>
                <c:pt idx="606">
                  <c:v>42505</c:v>
                </c:pt>
                <c:pt idx="607">
                  <c:v>42506</c:v>
                </c:pt>
                <c:pt idx="608">
                  <c:v>42507</c:v>
                </c:pt>
                <c:pt idx="609">
                  <c:v>42508</c:v>
                </c:pt>
                <c:pt idx="610">
                  <c:v>42509</c:v>
                </c:pt>
                <c:pt idx="611">
                  <c:v>42510</c:v>
                </c:pt>
                <c:pt idx="612">
                  <c:v>42511</c:v>
                </c:pt>
                <c:pt idx="613">
                  <c:v>42512</c:v>
                </c:pt>
                <c:pt idx="614">
                  <c:v>42513</c:v>
                </c:pt>
                <c:pt idx="615">
                  <c:v>42514</c:v>
                </c:pt>
                <c:pt idx="616">
                  <c:v>42515</c:v>
                </c:pt>
                <c:pt idx="617">
                  <c:v>42516</c:v>
                </c:pt>
                <c:pt idx="618">
                  <c:v>42517</c:v>
                </c:pt>
                <c:pt idx="619">
                  <c:v>42518</c:v>
                </c:pt>
                <c:pt idx="620">
                  <c:v>42519</c:v>
                </c:pt>
                <c:pt idx="621">
                  <c:v>42520</c:v>
                </c:pt>
                <c:pt idx="622">
                  <c:v>42521</c:v>
                </c:pt>
                <c:pt idx="623">
                  <c:v>42522</c:v>
                </c:pt>
                <c:pt idx="624">
                  <c:v>42523</c:v>
                </c:pt>
                <c:pt idx="625">
                  <c:v>42524</c:v>
                </c:pt>
                <c:pt idx="626">
                  <c:v>42525</c:v>
                </c:pt>
                <c:pt idx="627">
                  <c:v>42526</c:v>
                </c:pt>
                <c:pt idx="628">
                  <c:v>42527</c:v>
                </c:pt>
                <c:pt idx="629">
                  <c:v>42528</c:v>
                </c:pt>
                <c:pt idx="630">
                  <c:v>42529</c:v>
                </c:pt>
                <c:pt idx="631">
                  <c:v>42530</c:v>
                </c:pt>
                <c:pt idx="632">
                  <c:v>42531</c:v>
                </c:pt>
                <c:pt idx="633">
                  <c:v>42532</c:v>
                </c:pt>
                <c:pt idx="634">
                  <c:v>42533</c:v>
                </c:pt>
                <c:pt idx="635">
                  <c:v>42534</c:v>
                </c:pt>
                <c:pt idx="636">
                  <c:v>42535</c:v>
                </c:pt>
                <c:pt idx="637">
                  <c:v>42536</c:v>
                </c:pt>
                <c:pt idx="638">
                  <c:v>42537</c:v>
                </c:pt>
                <c:pt idx="639">
                  <c:v>42538</c:v>
                </c:pt>
                <c:pt idx="640">
                  <c:v>42539</c:v>
                </c:pt>
                <c:pt idx="641">
                  <c:v>42540</c:v>
                </c:pt>
                <c:pt idx="642">
                  <c:v>42541</c:v>
                </c:pt>
                <c:pt idx="643">
                  <c:v>42542</c:v>
                </c:pt>
                <c:pt idx="644">
                  <c:v>42543</c:v>
                </c:pt>
                <c:pt idx="645">
                  <c:v>42544</c:v>
                </c:pt>
                <c:pt idx="646">
                  <c:v>42545</c:v>
                </c:pt>
                <c:pt idx="647">
                  <c:v>42546</c:v>
                </c:pt>
                <c:pt idx="648">
                  <c:v>42547</c:v>
                </c:pt>
                <c:pt idx="649">
                  <c:v>42548</c:v>
                </c:pt>
                <c:pt idx="650">
                  <c:v>42549</c:v>
                </c:pt>
                <c:pt idx="651">
                  <c:v>42550</c:v>
                </c:pt>
                <c:pt idx="652">
                  <c:v>42551</c:v>
                </c:pt>
                <c:pt idx="653">
                  <c:v>42552</c:v>
                </c:pt>
                <c:pt idx="654">
                  <c:v>42553</c:v>
                </c:pt>
                <c:pt idx="655">
                  <c:v>42554</c:v>
                </c:pt>
                <c:pt idx="656">
                  <c:v>42555</c:v>
                </c:pt>
                <c:pt idx="657">
                  <c:v>42556</c:v>
                </c:pt>
                <c:pt idx="658">
                  <c:v>42557</c:v>
                </c:pt>
                <c:pt idx="659">
                  <c:v>42558</c:v>
                </c:pt>
                <c:pt idx="660">
                  <c:v>42559</c:v>
                </c:pt>
                <c:pt idx="661">
                  <c:v>42560</c:v>
                </c:pt>
                <c:pt idx="662">
                  <c:v>42561</c:v>
                </c:pt>
                <c:pt idx="663">
                  <c:v>42562</c:v>
                </c:pt>
                <c:pt idx="664">
                  <c:v>42563</c:v>
                </c:pt>
                <c:pt idx="665">
                  <c:v>42564</c:v>
                </c:pt>
                <c:pt idx="666">
                  <c:v>42565</c:v>
                </c:pt>
                <c:pt idx="667">
                  <c:v>42566</c:v>
                </c:pt>
                <c:pt idx="668">
                  <c:v>42567</c:v>
                </c:pt>
                <c:pt idx="669">
                  <c:v>42568</c:v>
                </c:pt>
                <c:pt idx="670">
                  <c:v>42569</c:v>
                </c:pt>
                <c:pt idx="671">
                  <c:v>42570</c:v>
                </c:pt>
                <c:pt idx="672">
                  <c:v>42571</c:v>
                </c:pt>
                <c:pt idx="673">
                  <c:v>42572</c:v>
                </c:pt>
                <c:pt idx="674">
                  <c:v>42573</c:v>
                </c:pt>
                <c:pt idx="675">
                  <c:v>42574</c:v>
                </c:pt>
                <c:pt idx="676">
                  <c:v>42575</c:v>
                </c:pt>
                <c:pt idx="677">
                  <c:v>42576</c:v>
                </c:pt>
                <c:pt idx="678">
                  <c:v>42577</c:v>
                </c:pt>
                <c:pt idx="679">
                  <c:v>42578</c:v>
                </c:pt>
                <c:pt idx="680">
                  <c:v>42579</c:v>
                </c:pt>
                <c:pt idx="681">
                  <c:v>42580</c:v>
                </c:pt>
                <c:pt idx="682">
                  <c:v>42581</c:v>
                </c:pt>
                <c:pt idx="683">
                  <c:v>42582</c:v>
                </c:pt>
                <c:pt idx="684">
                  <c:v>42583</c:v>
                </c:pt>
                <c:pt idx="685">
                  <c:v>42584</c:v>
                </c:pt>
                <c:pt idx="686">
                  <c:v>42585</c:v>
                </c:pt>
                <c:pt idx="687">
                  <c:v>42586</c:v>
                </c:pt>
                <c:pt idx="688">
                  <c:v>42587</c:v>
                </c:pt>
                <c:pt idx="689">
                  <c:v>42588</c:v>
                </c:pt>
                <c:pt idx="690">
                  <c:v>42589</c:v>
                </c:pt>
                <c:pt idx="691">
                  <c:v>42590</c:v>
                </c:pt>
                <c:pt idx="692">
                  <c:v>42591</c:v>
                </c:pt>
                <c:pt idx="693">
                  <c:v>42592</c:v>
                </c:pt>
                <c:pt idx="694">
                  <c:v>42593</c:v>
                </c:pt>
                <c:pt idx="695">
                  <c:v>42594</c:v>
                </c:pt>
                <c:pt idx="696">
                  <c:v>42595</c:v>
                </c:pt>
                <c:pt idx="697">
                  <c:v>42596</c:v>
                </c:pt>
                <c:pt idx="698">
                  <c:v>42597</c:v>
                </c:pt>
                <c:pt idx="699">
                  <c:v>42598</c:v>
                </c:pt>
                <c:pt idx="700">
                  <c:v>42599</c:v>
                </c:pt>
                <c:pt idx="701">
                  <c:v>42600</c:v>
                </c:pt>
                <c:pt idx="702">
                  <c:v>42601</c:v>
                </c:pt>
                <c:pt idx="703">
                  <c:v>42602</c:v>
                </c:pt>
                <c:pt idx="704">
                  <c:v>42603</c:v>
                </c:pt>
                <c:pt idx="705">
                  <c:v>42604</c:v>
                </c:pt>
                <c:pt idx="706">
                  <c:v>42605</c:v>
                </c:pt>
                <c:pt idx="707">
                  <c:v>42606</c:v>
                </c:pt>
                <c:pt idx="708">
                  <c:v>42607</c:v>
                </c:pt>
                <c:pt idx="709">
                  <c:v>42608</c:v>
                </c:pt>
                <c:pt idx="710">
                  <c:v>42609</c:v>
                </c:pt>
                <c:pt idx="711">
                  <c:v>42610</c:v>
                </c:pt>
                <c:pt idx="712">
                  <c:v>42611</c:v>
                </c:pt>
                <c:pt idx="713">
                  <c:v>42612</c:v>
                </c:pt>
                <c:pt idx="714">
                  <c:v>42613</c:v>
                </c:pt>
                <c:pt idx="715">
                  <c:v>42614</c:v>
                </c:pt>
                <c:pt idx="716">
                  <c:v>42615</c:v>
                </c:pt>
                <c:pt idx="717">
                  <c:v>42616</c:v>
                </c:pt>
                <c:pt idx="718">
                  <c:v>42617</c:v>
                </c:pt>
                <c:pt idx="719">
                  <c:v>42618</c:v>
                </c:pt>
                <c:pt idx="720">
                  <c:v>42619</c:v>
                </c:pt>
                <c:pt idx="721">
                  <c:v>42620</c:v>
                </c:pt>
                <c:pt idx="722">
                  <c:v>42621</c:v>
                </c:pt>
                <c:pt idx="723">
                  <c:v>42622</c:v>
                </c:pt>
                <c:pt idx="724">
                  <c:v>42623</c:v>
                </c:pt>
                <c:pt idx="725">
                  <c:v>42624</c:v>
                </c:pt>
                <c:pt idx="726">
                  <c:v>42625</c:v>
                </c:pt>
                <c:pt idx="727">
                  <c:v>42626</c:v>
                </c:pt>
                <c:pt idx="728">
                  <c:v>42627</c:v>
                </c:pt>
                <c:pt idx="729">
                  <c:v>42628</c:v>
                </c:pt>
                <c:pt idx="730">
                  <c:v>42629</c:v>
                </c:pt>
                <c:pt idx="731">
                  <c:v>42630</c:v>
                </c:pt>
                <c:pt idx="732">
                  <c:v>42631</c:v>
                </c:pt>
                <c:pt idx="733">
                  <c:v>42632</c:v>
                </c:pt>
                <c:pt idx="734">
                  <c:v>42633</c:v>
                </c:pt>
                <c:pt idx="735">
                  <c:v>42634</c:v>
                </c:pt>
                <c:pt idx="736">
                  <c:v>42635</c:v>
                </c:pt>
                <c:pt idx="737">
                  <c:v>42636</c:v>
                </c:pt>
                <c:pt idx="738">
                  <c:v>42637</c:v>
                </c:pt>
                <c:pt idx="739">
                  <c:v>42638</c:v>
                </c:pt>
                <c:pt idx="740">
                  <c:v>42639</c:v>
                </c:pt>
                <c:pt idx="741">
                  <c:v>42640</c:v>
                </c:pt>
                <c:pt idx="742">
                  <c:v>42641</c:v>
                </c:pt>
                <c:pt idx="743">
                  <c:v>42642</c:v>
                </c:pt>
                <c:pt idx="744">
                  <c:v>42643</c:v>
                </c:pt>
                <c:pt idx="745">
                  <c:v>42644</c:v>
                </c:pt>
                <c:pt idx="746">
                  <c:v>42645</c:v>
                </c:pt>
                <c:pt idx="747">
                  <c:v>42646</c:v>
                </c:pt>
                <c:pt idx="748">
                  <c:v>42647</c:v>
                </c:pt>
                <c:pt idx="749">
                  <c:v>42648</c:v>
                </c:pt>
                <c:pt idx="750">
                  <c:v>42649</c:v>
                </c:pt>
                <c:pt idx="751">
                  <c:v>42650</c:v>
                </c:pt>
                <c:pt idx="752">
                  <c:v>42651</c:v>
                </c:pt>
                <c:pt idx="753">
                  <c:v>42652</c:v>
                </c:pt>
                <c:pt idx="754">
                  <c:v>42653</c:v>
                </c:pt>
                <c:pt idx="755">
                  <c:v>42654</c:v>
                </c:pt>
                <c:pt idx="756">
                  <c:v>42655</c:v>
                </c:pt>
                <c:pt idx="757">
                  <c:v>42656</c:v>
                </c:pt>
                <c:pt idx="758">
                  <c:v>42657</c:v>
                </c:pt>
                <c:pt idx="759">
                  <c:v>42658</c:v>
                </c:pt>
                <c:pt idx="760">
                  <c:v>42659</c:v>
                </c:pt>
                <c:pt idx="761">
                  <c:v>42660</c:v>
                </c:pt>
                <c:pt idx="762">
                  <c:v>42661</c:v>
                </c:pt>
                <c:pt idx="763">
                  <c:v>42662</c:v>
                </c:pt>
                <c:pt idx="764">
                  <c:v>42663</c:v>
                </c:pt>
                <c:pt idx="765">
                  <c:v>42664</c:v>
                </c:pt>
                <c:pt idx="766">
                  <c:v>42665</c:v>
                </c:pt>
                <c:pt idx="767">
                  <c:v>42666</c:v>
                </c:pt>
                <c:pt idx="768">
                  <c:v>42667</c:v>
                </c:pt>
                <c:pt idx="769">
                  <c:v>42668</c:v>
                </c:pt>
                <c:pt idx="770">
                  <c:v>42669</c:v>
                </c:pt>
                <c:pt idx="771">
                  <c:v>42670</c:v>
                </c:pt>
                <c:pt idx="772">
                  <c:v>42671</c:v>
                </c:pt>
                <c:pt idx="773">
                  <c:v>42672</c:v>
                </c:pt>
                <c:pt idx="774">
                  <c:v>42673</c:v>
                </c:pt>
                <c:pt idx="775">
                  <c:v>42674</c:v>
                </c:pt>
                <c:pt idx="776">
                  <c:v>42675</c:v>
                </c:pt>
                <c:pt idx="777">
                  <c:v>42676</c:v>
                </c:pt>
                <c:pt idx="778">
                  <c:v>42677</c:v>
                </c:pt>
                <c:pt idx="779">
                  <c:v>42678</c:v>
                </c:pt>
                <c:pt idx="780">
                  <c:v>42679</c:v>
                </c:pt>
                <c:pt idx="781">
                  <c:v>42680</c:v>
                </c:pt>
                <c:pt idx="782">
                  <c:v>42681</c:v>
                </c:pt>
                <c:pt idx="783">
                  <c:v>42682</c:v>
                </c:pt>
                <c:pt idx="784">
                  <c:v>42683</c:v>
                </c:pt>
                <c:pt idx="785">
                  <c:v>42684</c:v>
                </c:pt>
                <c:pt idx="786">
                  <c:v>42685</c:v>
                </c:pt>
                <c:pt idx="787">
                  <c:v>42686</c:v>
                </c:pt>
                <c:pt idx="788">
                  <c:v>42687</c:v>
                </c:pt>
                <c:pt idx="789">
                  <c:v>42688</c:v>
                </c:pt>
                <c:pt idx="790">
                  <c:v>42689</c:v>
                </c:pt>
                <c:pt idx="791">
                  <c:v>42690</c:v>
                </c:pt>
                <c:pt idx="792">
                  <c:v>42691</c:v>
                </c:pt>
                <c:pt idx="793">
                  <c:v>42692</c:v>
                </c:pt>
                <c:pt idx="794">
                  <c:v>42693</c:v>
                </c:pt>
                <c:pt idx="795">
                  <c:v>42694</c:v>
                </c:pt>
                <c:pt idx="796">
                  <c:v>42695</c:v>
                </c:pt>
                <c:pt idx="797">
                  <c:v>42696</c:v>
                </c:pt>
                <c:pt idx="798">
                  <c:v>42697</c:v>
                </c:pt>
                <c:pt idx="799">
                  <c:v>42698</c:v>
                </c:pt>
                <c:pt idx="800">
                  <c:v>42699</c:v>
                </c:pt>
                <c:pt idx="801">
                  <c:v>42700</c:v>
                </c:pt>
                <c:pt idx="802">
                  <c:v>42701</c:v>
                </c:pt>
                <c:pt idx="803">
                  <c:v>42702</c:v>
                </c:pt>
                <c:pt idx="804">
                  <c:v>42703</c:v>
                </c:pt>
                <c:pt idx="805">
                  <c:v>42704</c:v>
                </c:pt>
                <c:pt idx="806">
                  <c:v>42705</c:v>
                </c:pt>
                <c:pt idx="807">
                  <c:v>42706</c:v>
                </c:pt>
                <c:pt idx="808">
                  <c:v>42707</c:v>
                </c:pt>
                <c:pt idx="809">
                  <c:v>42708</c:v>
                </c:pt>
                <c:pt idx="810">
                  <c:v>42709</c:v>
                </c:pt>
                <c:pt idx="811">
                  <c:v>42710</c:v>
                </c:pt>
                <c:pt idx="812">
                  <c:v>42711</c:v>
                </c:pt>
                <c:pt idx="813">
                  <c:v>42712</c:v>
                </c:pt>
                <c:pt idx="814">
                  <c:v>42713</c:v>
                </c:pt>
                <c:pt idx="815">
                  <c:v>42714</c:v>
                </c:pt>
                <c:pt idx="816">
                  <c:v>42715</c:v>
                </c:pt>
                <c:pt idx="817">
                  <c:v>42716</c:v>
                </c:pt>
                <c:pt idx="818">
                  <c:v>42717</c:v>
                </c:pt>
                <c:pt idx="819">
                  <c:v>42718</c:v>
                </c:pt>
                <c:pt idx="820">
                  <c:v>42719</c:v>
                </c:pt>
                <c:pt idx="821">
                  <c:v>42720</c:v>
                </c:pt>
                <c:pt idx="822">
                  <c:v>42721</c:v>
                </c:pt>
                <c:pt idx="823">
                  <c:v>42722</c:v>
                </c:pt>
                <c:pt idx="824">
                  <c:v>42723</c:v>
                </c:pt>
                <c:pt idx="825">
                  <c:v>42724</c:v>
                </c:pt>
                <c:pt idx="826">
                  <c:v>42725</c:v>
                </c:pt>
                <c:pt idx="827">
                  <c:v>42726</c:v>
                </c:pt>
                <c:pt idx="828">
                  <c:v>42727</c:v>
                </c:pt>
                <c:pt idx="829">
                  <c:v>42728</c:v>
                </c:pt>
                <c:pt idx="830">
                  <c:v>42729</c:v>
                </c:pt>
                <c:pt idx="831">
                  <c:v>42730</c:v>
                </c:pt>
                <c:pt idx="832">
                  <c:v>42731</c:v>
                </c:pt>
                <c:pt idx="833">
                  <c:v>42732</c:v>
                </c:pt>
                <c:pt idx="834">
                  <c:v>42733</c:v>
                </c:pt>
                <c:pt idx="835">
                  <c:v>42734</c:v>
                </c:pt>
                <c:pt idx="836">
                  <c:v>42735</c:v>
                </c:pt>
                <c:pt idx="837">
                  <c:v>42736</c:v>
                </c:pt>
                <c:pt idx="838">
                  <c:v>42737</c:v>
                </c:pt>
                <c:pt idx="839">
                  <c:v>42738</c:v>
                </c:pt>
                <c:pt idx="840">
                  <c:v>42739</c:v>
                </c:pt>
                <c:pt idx="841">
                  <c:v>42740</c:v>
                </c:pt>
                <c:pt idx="842">
                  <c:v>42741</c:v>
                </c:pt>
                <c:pt idx="843">
                  <c:v>42742</c:v>
                </c:pt>
                <c:pt idx="844">
                  <c:v>42743</c:v>
                </c:pt>
                <c:pt idx="845">
                  <c:v>42744</c:v>
                </c:pt>
                <c:pt idx="846">
                  <c:v>42745</c:v>
                </c:pt>
                <c:pt idx="847">
                  <c:v>42746</c:v>
                </c:pt>
                <c:pt idx="848">
                  <c:v>42747</c:v>
                </c:pt>
                <c:pt idx="849">
                  <c:v>42748</c:v>
                </c:pt>
                <c:pt idx="850">
                  <c:v>42749</c:v>
                </c:pt>
                <c:pt idx="851">
                  <c:v>42750</c:v>
                </c:pt>
                <c:pt idx="852">
                  <c:v>42751</c:v>
                </c:pt>
                <c:pt idx="853">
                  <c:v>42752</c:v>
                </c:pt>
                <c:pt idx="854">
                  <c:v>42753</c:v>
                </c:pt>
                <c:pt idx="855">
                  <c:v>42754</c:v>
                </c:pt>
                <c:pt idx="856">
                  <c:v>42755</c:v>
                </c:pt>
                <c:pt idx="857">
                  <c:v>42756</c:v>
                </c:pt>
                <c:pt idx="858">
                  <c:v>42757</c:v>
                </c:pt>
                <c:pt idx="859">
                  <c:v>42758</c:v>
                </c:pt>
                <c:pt idx="860">
                  <c:v>42759</c:v>
                </c:pt>
                <c:pt idx="861">
                  <c:v>42760</c:v>
                </c:pt>
                <c:pt idx="862">
                  <c:v>42761</c:v>
                </c:pt>
                <c:pt idx="863">
                  <c:v>42762</c:v>
                </c:pt>
                <c:pt idx="864">
                  <c:v>42763</c:v>
                </c:pt>
                <c:pt idx="865">
                  <c:v>42764</c:v>
                </c:pt>
                <c:pt idx="866">
                  <c:v>42765</c:v>
                </c:pt>
                <c:pt idx="867">
                  <c:v>42766</c:v>
                </c:pt>
                <c:pt idx="868">
                  <c:v>42767</c:v>
                </c:pt>
                <c:pt idx="869">
                  <c:v>42768</c:v>
                </c:pt>
                <c:pt idx="870">
                  <c:v>42769</c:v>
                </c:pt>
                <c:pt idx="871">
                  <c:v>42770</c:v>
                </c:pt>
                <c:pt idx="872">
                  <c:v>42771</c:v>
                </c:pt>
                <c:pt idx="873">
                  <c:v>42772</c:v>
                </c:pt>
                <c:pt idx="874">
                  <c:v>42773</c:v>
                </c:pt>
                <c:pt idx="875">
                  <c:v>42774</c:v>
                </c:pt>
                <c:pt idx="876">
                  <c:v>42775</c:v>
                </c:pt>
                <c:pt idx="877">
                  <c:v>42776</c:v>
                </c:pt>
                <c:pt idx="878">
                  <c:v>42777</c:v>
                </c:pt>
                <c:pt idx="879">
                  <c:v>42778</c:v>
                </c:pt>
                <c:pt idx="880">
                  <c:v>42779</c:v>
                </c:pt>
                <c:pt idx="881">
                  <c:v>42780</c:v>
                </c:pt>
                <c:pt idx="882">
                  <c:v>42781</c:v>
                </c:pt>
                <c:pt idx="883">
                  <c:v>42782</c:v>
                </c:pt>
                <c:pt idx="884">
                  <c:v>42783</c:v>
                </c:pt>
                <c:pt idx="885">
                  <c:v>42784</c:v>
                </c:pt>
                <c:pt idx="886">
                  <c:v>42785</c:v>
                </c:pt>
                <c:pt idx="887">
                  <c:v>42786</c:v>
                </c:pt>
                <c:pt idx="888">
                  <c:v>42787</c:v>
                </c:pt>
                <c:pt idx="889">
                  <c:v>42788</c:v>
                </c:pt>
                <c:pt idx="890">
                  <c:v>42789</c:v>
                </c:pt>
                <c:pt idx="891">
                  <c:v>42790</c:v>
                </c:pt>
                <c:pt idx="892">
                  <c:v>42791</c:v>
                </c:pt>
                <c:pt idx="893">
                  <c:v>42792</c:v>
                </c:pt>
                <c:pt idx="894">
                  <c:v>42793</c:v>
                </c:pt>
                <c:pt idx="895">
                  <c:v>42794</c:v>
                </c:pt>
                <c:pt idx="896">
                  <c:v>42795</c:v>
                </c:pt>
                <c:pt idx="897">
                  <c:v>42796</c:v>
                </c:pt>
                <c:pt idx="898">
                  <c:v>42797</c:v>
                </c:pt>
                <c:pt idx="899">
                  <c:v>42798</c:v>
                </c:pt>
                <c:pt idx="900">
                  <c:v>42799</c:v>
                </c:pt>
                <c:pt idx="901">
                  <c:v>42800</c:v>
                </c:pt>
                <c:pt idx="902">
                  <c:v>42801</c:v>
                </c:pt>
                <c:pt idx="903">
                  <c:v>42802</c:v>
                </c:pt>
                <c:pt idx="904">
                  <c:v>42803</c:v>
                </c:pt>
                <c:pt idx="905">
                  <c:v>42804</c:v>
                </c:pt>
                <c:pt idx="906">
                  <c:v>42805</c:v>
                </c:pt>
                <c:pt idx="907">
                  <c:v>42806</c:v>
                </c:pt>
                <c:pt idx="908">
                  <c:v>42807</c:v>
                </c:pt>
                <c:pt idx="909">
                  <c:v>42808</c:v>
                </c:pt>
                <c:pt idx="910">
                  <c:v>42809</c:v>
                </c:pt>
                <c:pt idx="911">
                  <c:v>42810</c:v>
                </c:pt>
                <c:pt idx="912">
                  <c:v>42811</c:v>
                </c:pt>
                <c:pt idx="913">
                  <c:v>42812</c:v>
                </c:pt>
                <c:pt idx="914">
                  <c:v>42813</c:v>
                </c:pt>
                <c:pt idx="915">
                  <c:v>42814</c:v>
                </c:pt>
                <c:pt idx="916">
                  <c:v>42815</c:v>
                </c:pt>
                <c:pt idx="917">
                  <c:v>42816</c:v>
                </c:pt>
                <c:pt idx="918">
                  <c:v>42817</c:v>
                </c:pt>
                <c:pt idx="919">
                  <c:v>42818</c:v>
                </c:pt>
                <c:pt idx="920">
                  <c:v>42819</c:v>
                </c:pt>
                <c:pt idx="921">
                  <c:v>42820</c:v>
                </c:pt>
                <c:pt idx="922">
                  <c:v>42821</c:v>
                </c:pt>
                <c:pt idx="923">
                  <c:v>42822</c:v>
                </c:pt>
                <c:pt idx="924">
                  <c:v>42823</c:v>
                </c:pt>
                <c:pt idx="925">
                  <c:v>42824</c:v>
                </c:pt>
                <c:pt idx="926">
                  <c:v>42825</c:v>
                </c:pt>
                <c:pt idx="927">
                  <c:v>42826</c:v>
                </c:pt>
                <c:pt idx="928">
                  <c:v>42827</c:v>
                </c:pt>
                <c:pt idx="929">
                  <c:v>42828</c:v>
                </c:pt>
                <c:pt idx="930">
                  <c:v>42829</c:v>
                </c:pt>
                <c:pt idx="931">
                  <c:v>42830</c:v>
                </c:pt>
                <c:pt idx="932">
                  <c:v>42831</c:v>
                </c:pt>
                <c:pt idx="933">
                  <c:v>42832</c:v>
                </c:pt>
                <c:pt idx="934">
                  <c:v>42833</c:v>
                </c:pt>
                <c:pt idx="935">
                  <c:v>42834</c:v>
                </c:pt>
                <c:pt idx="936">
                  <c:v>42835</c:v>
                </c:pt>
                <c:pt idx="937">
                  <c:v>42836</c:v>
                </c:pt>
                <c:pt idx="938">
                  <c:v>42837</c:v>
                </c:pt>
                <c:pt idx="939">
                  <c:v>42838</c:v>
                </c:pt>
                <c:pt idx="940">
                  <c:v>42839</c:v>
                </c:pt>
                <c:pt idx="941">
                  <c:v>42840</c:v>
                </c:pt>
                <c:pt idx="942">
                  <c:v>42841</c:v>
                </c:pt>
                <c:pt idx="943">
                  <c:v>42842</c:v>
                </c:pt>
                <c:pt idx="944">
                  <c:v>42843</c:v>
                </c:pt>
                <c:pt idx="945">
                  <c:v>42844</c:v>
                </c:pt>
                <c:pt idx="946">
                  <c:v>42845</c:v>
                </c:pt>
                <c:pt idx="947">
                  <c:v>42846</c:v>
                </c:pt>
                <c:pt idx="948">
                  <c:v>42847</c:v>
                </c:pt>
                <c:pt idx="949">
                  <c:v>42848</c:v>
                </c:pt>
                <c:pt idx="950">
                  <c:v>42849</c:v>
                </c:pt>
                <c:pt idx="951">
                  <c:v>42850</c:v>
                </c:pt>
                <c:pt idx="952">
                  <c:v>42851</c:v>
                </c:pt>
                <c:pt idx="953">
                  <c:v>42852</c:v>
                </c:pt>
                <c:pt idx="954">
                  <c:v>42853</c:v>
                </c:pt>
                <c:pt idx="955">
                  <c:v>42854</c:v>
                </c:pt>
                <c:pt idx="956">
                  <c:v>42855</c:v>
                </c:pt>
                <c:pt idx="957">
                  <c:v>42856</c:v>
                </c:pt>
                <c:pt idx="958">
                  <c:v>42857</c:v>
                </c:pt>
                <c:pt idx="959">
                  <c:v>42858</c:v>
                </c:pt>
                <c:pt idx="960">
                  <c:v>42859</c:v>
                </c:pt>
                <c:pt idx="961">
                  <c:v>42860</c:v>
                </c:pt>
                <c:pt idx="962">
                  <c:v>42861</c:v>
                </c:pt>
                <c:pt idx="963">
                  <c:v>42862</c:v>
                </c:pt>
                <c:pt idx="964">
                  <c:v>42863</c:v>
                </c:pt>
                <c:pt idx="965">
                  <c:v>42864</c:v>
                </c:pt>
                <c:pt idx="966">
                  <c:v>42865</c:v>
                </c:pt>
                <c:pt idx="967">
                  <c:v>42866</c:v>
                </c:pt>
                <c:pt idx="968">
                  <c:v>42867</c:v>
                </c:pt>
                <c:pt idx="969">
                  <c:v>42868</c:v>
                </c:pt>
                <c:pt idx="970">
                  <c:v>42869</c:v>
                </c:pt>
                <c:pt idx="971">
                  <c:v>42870</c:v>
                </c:pt>
                <c:pt idx="972">
                  <c:v>42871</c:v>
                </c:pt>
                <c:pt idx="973">
                  <c:v>42872</c:v>
                </c:pt>
                <c:pt idx="974">
                  <c:v>42873</c:v>
                </c:pt>
                <c:pt idx="975">
                  <c:v>42874</c:v>
                </c:pt>
                <c:pt idx="976">
                  <c:v>42875</c:v>
                </c:pt>
                <c:pt idx="977">
                  <c:v>42876</c:v>
                </c:pt>
                <c:pt idx="978">
                  <c:v>42877</c:v>
                </c:pt>
                <c:pt idx="979">
                  <c:v>42878</c:v>
                </c:pt>
                <c:pt idx="980">
                  <c:v>42879</c:v>
                </c:pt>
                <c:pt idx="981">
                  <c:v>42880</c:v>
                </c:pt>
                <c:pt idx="982">
                  <c:v>42881</c:v>
                </c:pt>
                <c:pt idx="983">
                  <c:v>42882</c:v>
                </c:pt>
                <c:pt idx="984">
                  <c:v>42883</c:v>
                </c:pt>
                <c:pt idx="985">
                  <c:v>42884</c:v>
                </c:pt>
                <c:pt idx="986">
                  <c:v>42885</c:v>
                </c:pt>
                <c:pt idx="987">
                  <c:v>42886</c:v>
                </c:pt>
                <c:pt idx="988">
                  <c:v>42887</c:v>
                </c:pt>
                <c:pt idx="989">
                  <c:v>42888</c:v>
                </c:pt>
                <c:pt idx="990">
                  <c:v>42889</c:v>
                </c:pt>
                <c:pt idx="991">
                  <c:v>42890</c:v>
                </c:pt>
                <c:pt idx="992">
                  <c:v>42891</c:v>
                </c:pt>
                <c:pt idx="993">
                  <c:v>42892</c:v>
                </c:pt>
                <c:pt idx="994">
                  <c:v>42893</c:v>
                </c:pt>
                <c:pt idx="995">
                  <c:v>42894</c:v>
                </c:pt>
                <c:pt idx="996">
                  <c:v>42895</c:v>
                </c:pt>
                <c:pt idx="997">
                  <c:v>42896</c:v>
                </c:pt>
                <c:pt idx="998">
                  <c:v>42897</c:v>
                </c:pt>
                <c:pt idx="999">
                  <c:v>42898</c:v>
                </c:pt>
                <c:pt idx="1000">
                  <c:v>42899</c:v>
                </c:pt>
                <c:pt idx="1001">
                  <c:v>42900</c:v>
                </c:pt>
                <c:pt idx="1002">
                  <c:v>42901</c:v>
                </c:pt>
                <c:pt idx="1003">
                  <c:v>42902</c:v>
                </c:pt>
                <c:pt idx="1004">
                  <c:v>42903</c:v>
                </c:pt>
                <c:pt idx="1005">
                  <c:v>42904</c:v>
                </c:pt>
                <c:pt idx="1006">
                  <c:v>42905</c:v>
                </c:pt>
                <c:pt idx="1007">
                  <c:v>42906</c:v>
                </c:pt>
                <c:pt idx="1008">
                  <c:v>42907</c:v>
                </c:pt>
                <c:pt idx="1009">
                  <c:v>42908</c:v>
                </c:pt>
                <c:pt idx="1010">
                  <c:v>42909</c:v>
                </c:pt>
                <c:pt idx="1011">
                  <c:v>42910</c:v>
                </c:pt>
                <c:pt idx="1012">
                  <c:v>42911</c:v>
                </c:pt>
                <c:pt idx="1013">
                  <c:v>42912</c:v>
                </c:pt>
                <c:pt idx="1014">
                  <c:v>42913</c:v>
                </c:pt>
                <c:pt idx="1015">
                  <c:v>42914</c:v>
                </c:pt>
                <c:pt idx="1016">
                  <c:v>42915</c:v>
                </c:pt>
                <c:pt idx="1017">
                  <c:v>42916</c:v>
                </c:pt>
                <c:pt idx="1018">
                  <c:v>42917</c:v>
                </c:pt>
                <c:pt idx="1019">
                  <c:v>42918</c:v>
                </c:pt>
                <c:pt idx="1020">
                  <c:v>42919</c:v>
                </c:pt>
                <c:pt idx="1021">
                  <c:v>42920</c:v>
                </c:pt>
                <c:pt idx="1022">
                  <c:v>42921</c:v>
                </c:pt>
                <c:pt idx="1023">
                  <c:v>42922</c:v>
                </c:pt>
                <c:pt idx="1024">
                  <c:v>42923</c:v>
                </c:pt>
                <c:pt idx="1025">
                  <c:v>42924</c:v>
                </c:pt>
                <c:pt idx="1026">
                  <c:v>42925</c:v>
                </c:pt>
                <c:pt idx="1027">
                  <c:v>42926</c:v>
                </c:pt>
                <c:pt idx="1028">
                  <c:v>42927</c:v>
                </c:pt>
                <c:pt idx="1029">
                  <c:v>42928</c:v>
                </c:pt>
                <c:pt idx="1030">
                  <c:v>42929</c:v>
                </c:pt>
                <c:pt idx="1031">
                  <c:v>42930</c:v>
                </c:pt>
                <c:pt idx="1032">
                  <c:v>42931</c:v>
                </c:pt>
                <c:pt idx="1033">
                  <c:v>42932</c:v>
                </c:pt>
                <c:pt idx="1034">
                  <c:v>42933</c:v>
                </c:pt>
                <c:pt idx="1035">
                  <c:v>42934</c:v>
                </c:pt>
                <c:pt idx="1036">
                  <c:v>42935</c:v>
                </c:pt>
                <c:pt idx="1037">
                  <c:v>42936</c:v>
                </c:pt>
                <c:pt idx="1038">
                  <c:v>42937</c:v>
                </c:pt>
                <c:pt idx="1039">
                  <c:v>42938</c:v>
                </c:pt>
                <c:pt idx="1040">
                  <c:v>42939</c:v>
                </c:pt>
                <c:pt idx="1041">
                  <c:v>42940</c:v>
                </c:pt>
                <c:pt idx="1042">
                  <c:v>42941</c:v>
                </c:pt>
                <c:pt idx="1043">
                  <c:v>42942</c:v>
                </c:pt>
                <c:pt idx="1044">
                  <c:v>42943</c:v>
                </c:pt>
                <c:pt idx="1045">
                  <c:v>42944</c:v>
                </c:pt>
                <c:pt idx="1046">
                  <c:v>42945</c:v>
                </c:pt>
                <c:pt idx="1047">
                  <c:v>42946</c:v>
                </c:pt>
                <c:pt idx="1048">
                  <c:v>42947</c:v>
                </c:pt>
                <c:pt idx="1049">
                  <c:v>42948</c:v>
                </c:pt>
                <c:pt idx="1050">
                  <c:v>42949</c:v>
                </c:pt>
                <c:pt idx="1051">
                  <c:v>42950</c:v>
                </c:pt>
                <c:pt idx="1052">
                  <c:v>42951</c:v>
                </c:pt>
                <c:pt idx="1053">
                  <c:v>42952</c:v>
                </c:pt>
                <c:pt idx="1054">
                  <c:v>42953</c:v>
                </c:pt>
                <c:pt idx="1055">
                  <c:v>42954</c:v>
                </c:pt>
                <c:pt idx="1056">
                  <c:v>42955</c:v>
                </c:pt>
                <c:pt idx="1057">
                  <c:v>42956</c:v>
                </c:pt>
                <c:pt idx="1058">
                  <c:v>42957</c:v>
                </c:pt>
                <c:pt idx="1059">
                  <c:v>42958</c:v>
                </c:pt>
                <c:pt idx="1060">
                  <c:v>42959</c:v>
                </c:pt>
                <c:pt idx="1061">
                  <c:v>42960</c:v>
                </c:pt>
                <c:pt idx="1062">
                  <c:v>42961</c:v>
                </c:pt>
                <c:pt idx="1063">
                  <c:v>42962</c:v>
                </c:pt>
                <c:pt idx="1064">
                  <c:v>42963</c:v>
                </c:pt>
                <c:pt idx="1065">
                  <c:v>42964</c:v>
                </c:pt>
                <c:pt idx="1066">
                  <c:v>42965</c:v>
                </c:pt>
                <c:pt idx="1067">
                  <c:v>42966</c:v>
                </c:pt>
                <c:pt idx="1068">
                  <c:v>42967</c:v>
                </c:pt>
                <c:pt idx="1069">
                  <c:v>42968</c:v>
                </c:pt>
                <c:pt idx="1070">
                  <c:v>42969</c:v>
                </c:pt>
                <c:pt idx="1071">
                  <c:v>42970</c:v>
                </c:pt>
                <c:pt idx="1072">
                  <c:v>42971</c:v>
                </c:pt>
                <c:pt idx="1073">
                  <c:v>42972</c:v>
                </c:pt>
                <c:pt idx="1074">
                  <c:v>42973</c:v>
                </c:pt>
                <c:pt idx="1075">
                  <c:v>42974</c:v>
                </c:pt>
                <c:pt idx="1076">
                  <c:v>42975</c:v>
                </c:pt>
                <c:pt idx="1077">
                  <c:v>42976</c:v>
                </c:pt>
                <c:pt idx="1078">
                  <c:v>42977</c:v>
                </c:pt>
                <c:pt idx="1079">
                  <c:v>42978</c:v>
                </c:pt>
                <c:pt idx="1080">
                  <c:v>42979</c:v>
                </c:pt>
                <c:pt idx="1081">
                  <c:v>42980</c:v>
                </c:pt>
                <c:pt idx="1082">
                  <c:v>42981</c:v>
                </c:pt>
                <c:pt idx="1083">
                  <c:v>42982</c:v>
                </c:pt>
                <c:pt idx="1084">
                  <c:v>42983</c:v>
                </c:pt>
                <c:pt idx="1085">
                  <c:v>42984</c:v>
                </c:pt>
                <c:pt idx="1086">
                  <c:v>42985</c:v>
                </c:pt>
                <c:pt idx="1087">
                  <c:v>42986</c:v>
                </c:pt>
                <c:pt idx="1088">
                  <c:v>42987</c:v>
                </c:pt>
                <c:pt idx="1089">
                  <c:v>42988</c:v>
                </c:pt>
                <c:pt idx="1090">
                  <c:v>42989</c:v>
                </c:pt>
                <c:pt idx="1091">
                  <c:v>42990</c:v>
                </c:pt>
                <c:pt idx="1092">
                  <c:v>42991</c:v>
                </c:pt>
                <c:pt idx="1093">
                  <c:v>42992</c:v>
                </c:pt>
                <c:pt idx="1094">
                  <c:v>42993</c:v>
                </c:pt>
                <c:pt idx="1095">
                  <c:v>42994</c:v>
                </c:pt>
                <c:pt idx="1096">
                  <c:v>42995</c:v>
                </c:pt>
                <c:pt idx="1097">
                  <c:v>42996</c:v>
                </c:pt>
                <c:pt idx="1098">
                  <c:v>42997</c:v>
                </c:pt>
                <c:pt idx="1099">
                  <c:v>42998</c:v>
                </c:pt>
                <c:pt idx="1100">
                  <c:v>42999</c:v>
                </c:pt>
                <c:pt idx="1101">
                  <c:v>43000</c:v>
                </c:pt>
                <c:pt idx="1102">
                  <c:v>43001</c:v>
                </c:pt>
                <c:pt idx="1103">
                  <c:v>43002</c:v>
                </c:pt>
                <c:pt idx="1104">
                  <c:v>43003</c:v>
                </c:pt>
                <c:pt idx="1105">
                  <c:v>43004</c:v>
                </c:pt>
                <c:pt idx="1106">
                  <c:v>43005</c:v>
                </c:pt>
                <c:pt idx="1107">
                  <c:v>43006</c:v>
                </c:pt>
                <c:pt idx="1108">
                  <c:v>43007</c:v>
                </c:pt>
                <c:pt idx="1109">
                  <c:v>43008</c:v>
                </c:pt>
                <c:pt idx="1110">
                  <c:v>43009</c:v>
                </c:pt>
                <c:pt idx="1111">
                  <c:v>43010</c:v>
                </c:pt>
                <c:pt idx="1112">
                  <c:v>43011</c:v>
                </c:pt>
                <c:pt idx="1113">
                  <c:v>43012</c:v>
                </c:pt>
                <c:pt idx="1114">
                  <c:v>43013</c:v>
                </c:pt>
                <c:pt idx="1115">
                  <c:v>43014</c:v>
                </c:pt>
                <c:pt idx="1116">
                  <c:v>43015</c:v>
                </c:pt>
                <c:pt idx="1117">
                  <c:v>43016</c:v>
                </c:pt>
                <c:pt idx="1118">
                  <c:v>43017</c:v>
                </c:pt>
                <c:pt idx="1119">
                  <c:v>43018</c:v>
                </c:pt>
                <c:pt idx="1120">
                  <c:v>43019</c:v>
                </c:pt>
                <c:pt idx="1121">
                  <c:v>43020</c:v>
                </c:pt>
                <c:pt idx="1122">
                  <c:v>43021</c:v>
                </c:pt>
                <c:pt idx="1123">
                  <c:v>43022</c:v>
                </c:pt>
                <c:pt idx="1124">
                  <c:v>43023</c:v>
                </c:pt>
                <c:pt idx="1125">
                  <c:v>43024</c:v>
                </c:pt>
                <c:pt idx="1126">
                  <c:v>43025</c:v>
                </c:pt>
                <c:pt idx="1127">
                  <c:v>43026</c:v>
                </c:pt>
                <c:pt idx="1128">
                  <c:v>43027</c:v>
                </c:pt>
                <c:pt idx="1129">
                  <c:v>43028</c:v>
                </c:pt>
                <c:pt idx="1130">
                  <c:v>43029</c:v>
                </c:pt>
                <c:pt idx="1131">
                  <c:v>43030</c:v>
                </c:pt>
                <c:pt idx="1132">
                  <c:v>43031</c:v>
                </c:pt>
                <c:pt idx="1133">
                  <c:v>43032</c:v>
                </c:pt>
                <c:pt idx="1134">
                  <c:v>43033</c:v>
                </c:pt>
                <c:pt idx="1135">
                  <c:v>43034</c:v>
                </c:pt>
                <c:pt idx="1136">
                  <c:v>43035</c:v>
                </c:pt>
                <c:pt idx="1137">
                  <c:v>43036</c:v>
                </c:pt>
                <c:pt idx="1138">
                  <c:v>43037</c:v>
                </c:pt>
                <c:pt idx="1139">
                  <c:v>43038</c:v>
                </c:pt>
                <c:pt idx="1140">
                  <c:v>43039</c:v>
                </c:pt>
                <c:pt idx="1141">
                  <c:v>43040</c:v>
                </c:pt>
                <c:pt idx="1142">
                  <c:v>43041</c:v>
                </c:pt>
                <c:pt idx="1143">
                  <c:v>43042</c:v>
                </c:pt>
                <c:pt idx="1144">
                  <c:v>43043</c:v>
                </c:pt>
                <c:pt idx="1145">
                  <c:v>43044</c:v>
                </c:pt>
                <c:pt idx="1146">
                  <c:v>43045</c:v>
                </c:pt>
                <c:pt idx="1147">
                  <c:v>43046</c:v>
                </c:pt>
                <c:pt idx="1148">
                  <c:v>43047</c:v>
                </c:pt>
                <c:pt idx="1149">
                  <c:v>43048</c:v>
                </c:pt>
                <c:pt idx="1150">
                  <c:v>43049</c:v>
                </c:pt>
                <c:pt idx="1151">
                  <c:v>43050</c:v>
                </c:pt>
                <c:pt idx="1152">
                  <c:v>43051</c:v>
                </c:pt>
                <c:pt idx="1153">
                  <c:v>43052</c:v>
                </c:pt>
                <c:pt idx="1154">
                  <c:v>43053</c:v>
                </c:pt>
                <c:pt idx="1155">
                  <c:v>43054</c:v>
                </c:pt>
                <c:pt idx="1156">
                  <c:v>43055</c:v>
                </c:pt>
                <c:pt idx="1157">
                  <c:v>43056</c:v>
                </c:pt>
                <c:pt idx="1158">
                  <c:v>43057</c:v>
                </c:pt>
                <c:pt idx="1159">
                  <c:v>43058</c:v>
                </c:pt>
                <c:pt idx="1160">
                  <c:v>43059</c:v>
                </c:pt>
                <c:pt idx="1161">
                  <c:v>43060</c:v>
                </c:pt>
                <c:pt idx="1162">
                  <c:v>43061</c:v>
                </c:pt>
                <c:pt idx="1163">
                  <c:v>43062</c:v>
                </c:pt>
                <c:pt idx="1164">
                  <c:v>43063</c:v>
                </c:pt>
                <c:pt idx="1165">
                  <c:v>43064</c:v>
                </c:pt>
                <c:pt idx="1166">
                  <c:v>43065</c:v>
                </c:pt>
                <c:pt idx="1167">
                  <c:v>43066</c:v>
                </c:pt>
                <c:pt idx="1168">
                  <c:v>43067</c:v>
                </c:pt>
                <c:pt idx="1169">
                  <c:v>43068</c:v>
                </c:pt>
                <c:pt idx="1170">
                  <c:v>43069</c:v>
                </c:pt>
                <c:pt idx="1171">
                  <c:v>43070</c:v>
                </c:pt>
                <c:pt idx="1172">
                  <c:v>43071</c:v>
                </c:pt>
                <c:pt idx="1173">
                  <c:v>43072</c:v>
                </c:pt>
                <c:pt idx="1174">
                  <c:v>43073</c:v>
                </c:pt>
                <c:pt idx="1175">
                  <c:v>43074</c:v>
                </c:pt>
                <c:pt idx="1176">
                  <c:v>43075</c:v>
                </c:pt>
                <c:pt idx="1177">
                  <c:v>43076</c:v>
                </c:pt>
                <c:pt idx="1178">
                  <c:v>43077</c:v>
                </c:pt>
                <c:pt idx="1179">
                  <c:v>43078</c:v>
                </c:pt>
                <c:pt idx="1180">
                  <c:v>43079</c:v>
                </c:pt>
                <c:pt idx="1181">
                  <c:v>43080</c:v>
                </c:pt>
                <c:pt idx="1182">
                  <c:v>43081</c:v>
                </c:pt>
                <c:pt idx="1183">
                  <c:v>43082</c:v>
                </c:pt>
                <c:pt idx="1184">
                  <c:v>43083</c:v>
                </c:pt>
                <c:pt idx="1185">
                  <c:v>43084</c:v>
                </c:pt>
                <c:pt idx="1186">
                  <c:v>43085</c:v>
                </c:pt>
                <c:pt idx="1187">
                  <c:v>43086</c:v>
                </c:pt>
                <c:pt idx="1188">
                  <c:v>43087</c:v>
                </c:pt>
                <c:pt idx="1189">
                  <c:v>43088</c:v>
                </c:pt>
                <c:pt idx="1190">
                  <c:v>43089</c:v>
                </c:pt>
                <c:pt idx="1191">
                  <c:v>43090</c:v>
                </c:pt>
                <c:pt idx="1192">
                  <c:v>43091</c:v>
                </c:pt>
                <c:pt idx="1193">
                  <c:v>43092</c:v>
                </c:pt>
                <c:pt idx="1194">
                  <c:v>43093</c:v>
                </c:pt>
                <c:pt idx="1195">
                  <c:v>43094</c:v>
                </c:pt>
                <c:pt idx="1196">
                  <c:v>43095</c:v>
                </c:pt>
                <c:pt idx="1197">
                  <c:v>43096</c:v>
                </c:pt>
                <c:pt idx="1198">
                  <c:v>43097</c:v>
                </c:pt>
                <c:pt idx="1199">
                  <c:v>43098</c:v>
                </c:pt>
                <c:pt idx="1200">
                  <c:v>43099</c:v>
                </c:pt>
                <c:pt idx="1201">
                  <c:v>43100</c:v>
                </c:pt>
                <c:pt idx="1202">
                  <c:v>43101</c:v>
                </c:pt>
                <c:pt idx="1203">
                  <c:v>43102</c:v>
                </c:pt>
                <c:pt idx="1204">
                  <c:v>43103</c:v>
                </c:pt>
                <c:pt idx="1205">
                  <c:v>43104</c:v>
                </c:pt>
                <c:pt idx="1206">
                  <c:v>43105</c:v>
                </c:pt>
                <c:pt idx="1207">
                  <c:v>43106</c:v>
                </c:pt>
                <c:pt idx="1208">
                  <c:v>43107</c:v>
                </c:pt>
                <c:pt idx="1209">
                  <c:v>43108</c:v>
                </c:pt>
                <c:pt idx="1210">
                  <c:v>43109</c:v>
                </c:pt>
                <c:pt idx="1211">
                  <c:v>43110</c:v>
                </c:pt>
                <c:pt idx="1212">
                  <c:v>43111</c:v>
                </c:pt>
                <c:pt idx="1213">
                  <c:v>43112</c:v>
                </c:pt>
                <c:pt idx="1214">
                  <c:v>43113</c:v>
                </c:pt>
                <c:pt idx="1215">
                  <c:v>43114</c:v>
                </c:pt>
                <c:pt idx="1216">
                  <c:v>43115</c:v>
                </c:pt>
                <c:pt idx="1217">
                  <c:v>43116</c:v>
                </c:pt>
                <c:pt idx="1218">
                  <c:v>43117</c:v>
                </c:pt>
                <c:pt idx="1219">
                  <c:v>43118</c:v>
                </c:pt>
                <c:pt idx="1220">
                  <c:v>43119</c:v>
                </c:pt>
                <c:pt idx="1221">
                  <c:v>43120</c:v>
                </c:pt>
                <c:pt idx="1222">
                  <c:v>43121</c:v>
                </c:pt>
                <c:pt idx="1223">
                  <c:v>43122</c:v>
                </c:pt>
                <c:pt idx="1224">
                  <c:v>43123</c:v>
                </c:pt>
                <c:pt idx="1225">
                  <c:v>43124</c:v>
                </c:pt>
                <c:pt idx="1226">
                  <c:v>43125</c:v>
                </c:pt>
                <c:pt idx="1227">
                  <c:v>43126</c:v>
                </c:pt>
                <c:pt idx="1228">
                  <c:v>43127</c:v>
                </c:pt>
                <c:pt idx="1229">
                  <c:v>43128</c:v>
                </c:pt>
                <c:pt idx="1230">
                  <c:v>43129</c:v>
                </c:pt>
                <c:pt idx="1231">
                  <c:v>43130</c:v>
                </c:pt>
                <c:pt idx="1232">
                  <c:v>43131</c:v>
                </c:pt>
                <c:pt idx="1233">
                  <c:v>43132</c:v>
                </c:pt>
                <c:pt idx="1234">
                  <c:v>43133</c:v>
                </c:pt>
                <c:pt idx="1235">
                  <c:v>43134</c:v>
                </c:pt>
                <c:pt idx="1236">
                  <c:v>43135</c:v>
                </c:pt>
                <c:pt idx="1237">
                  <c:v>43136</c:v>
                </c:pt>
                <c:pt idx="1238">
                  <c:v>43137</c:v>
                </c:pt>
                <c:pt idx="1239">
                  <c:v>43138</c:v>
                </c:pt>
                <c:pt idx="1240">
                  <c:v>43139</c:v>
                </c:pt>
                <c:pt idx="1241">
                  <c:v>43140</c:v>
                </c:pt>
                <c:pt idx="1242">
                  <c:v>43141</c:v>
                </c:pt>
                <c:pt idx="1243">
                  <c:v>43142</c:v>
                </c:pt>
                <c:pt idx="1244">
                  <c:v>43143</c:v>
                </c:pt>
                <c:pt idx="1245">
                  <c:v>43144</c:v>
                </c:pt>
                <c:pt idx="1246">
                  <c:v>43145</c:v>
                </c:pt>
                <c:pt idx="1247">
                  <c:v>43146</c:v>
                </c:pt>
                <c:pt idx="1248">
                  <c:v>43147</c:v>
                </c:pt>
                <c:pt idx="1249">
                  <c:v>43148</c:v>
                </c:pt>
                <c:pt idx="1250">
                  <c:v>43149</c:v>
                </c:pt>
                <c:pt idx="1251">
                  <c:v>43150</c:v>
                </c:pt>
                <c:pt idx="1252">
                  <c:v>43151</c:v>
                </c:pt>
                <c:pt idx="1253">
                  <c:v>43152</c:v>
                </c:pt>
                <c:pt idx="1254">
                  <c:v>43153</c:v>
                </c:pt>
                <c:pt idx="1255">
                  <c:v>43154</c:v>
                </c:pt>
                <c:pt idx="1256">
                  <c:v>43155</c:v>
                </c:pt>
                <c:pt idx="1257">
                  <c:v>43156</c:v>
                </c:pt>
                <c:pt idx="1258">
                  <c:v>43157</c:v>
                </c:pt>
                <c:pt idx="1259">
                  <c:v>43158</c:v>
                </c:pt>
                <c:pt idx="1260">
                  <c:v>43159</c:v>
                </c:pt>
                <c:pt idx="1261">
                  <c:v>43160</c:v>
                </c:pt>
                <c:pt idx="1262">
                  <c:v>43161</c:v>
                </c:pt>
                <c:pt idx="1263">
                  <c:v>43162</c:v>
                </c:pt>
                <c:pt idx="1264">
                  <c:v>43163</c:v>
                </c:pt>
                <c:pt idx="1265">
                  <c:v>43164</c:v>
                </c:pt>
                <c:pt idx="1266">
                  <c:v>43165</c:v>
                </c:pt>
                <c:pt idx="1267">
                  <c:v>43166</c:v>
                </c:pt>
                <c:pt idx="1268">
                  <c:v>43167</c:v>
                </c:pt>
                <c:pt idx="1269">
                  <c:v>43168</c:v>
                </c:pt>
                <c:pt idx="1270">
                  <c:v>43169</c:v>
                </c:pt>
                <c:pt idx="1271">
                  <c:v>43170</c:v>
                </c:pt>
                <c:pt idx="1272">
                  <c:v>43171</c:v>
                </c:pt>
                <c:pt idx="1273">
                  <c:v>43172</c:v>
                </c:pt>
                <c:pt idx="1274">
                  <c:v>43173</c:v>
                </c:pt>
                <c:pt idx="1275">
                  <c:v>43174</c:v>
                </c:pt>
                <c:pt idx="1276">
                  <c:v>43175</c:v>
                </c:pt>
                <c:pt idx="1277">
                  <c:v>43176</c:v>
                </c:pt>
                <c:pt idx="1278">
                  <c:v>43177</c:v>
                </c:pt>
                <c:pt idx="1279">
                  <c:v>43178</c:v>
                </c:pt>
                <c:pt idx="1280">
                  <c:v>43179</c:v>
                </c:pt>
                <c:pt idx="1281">
                  <c:v>43180</c:v>
                </c:pt>
                <c:pt idx="1282">
                  <c:v>43181</c:v>
                </c:pt>
                <c:pt idx="1283">
                  <c:v>43182</c:v>
                </c:pt>
                <c:pt idx="1284">
                  <c:v>43183</c:v>
                </c:pt>
                <c:pt idx="1285">
                  <c:v>43184</c:v>
                </c:pt>
                <c:pt idx="1286">
                  <c:v>43185</c:v>
                </c:pt>
                <c:pt idx="1287">
                  <c:v>43186</c:v>
                </c:pt>
                <c:pt idx="1288">
                  <c:v>43187</c:v>
                </c:pt>
                <c:pt idx="1289">
                  <c:v>43188</c:v>
                </c:pt>
                <c:pt idx="1290">
                  <c:v>43189</c:v>
                </c:pt>
                <c:pt idx="1291">
                  <c:v>43190</c:v>
                </c:pt>
                <c:pt idx="1292">
                  <c:v>43191</c:v>
                </c:pt>
                <c:pt idx="1293">
                  <c:v>43192</c:v>
                </c:pt>
                <c:pt idx="1294">
                  <c:v>43193</c:v>
                </c:pt>
                <c:pt idx="1295">
                  <c:v>43194</c:v>
                </c:pt>
                <c:pt idx="1296">
                  <c:v>43195</c:v>
                </c:pt>
                <c:pt idx="1297">
                  <c:v>43196</c:v>
                </c:pt>
                <c:pt idx="1298">
                  <c:v>43197</c:v>
                </c:pt>
                <c:pt idx="1299">
                  <c:v>43198</c:v>
                </c:pt>
                <c:pt idx="1300">
                  <c:v>43199</c:v>
                </c:pt>
                <c:pt idx="1301">
                  <c:v>43200</c:v>
                </c:pt>
                <c:pt idx="1302">
                  <c:v>43201</c:v>
                </c:pt>
                <c:pt idx="1303">
                  <c:v>43202</c:v>
                </c:pt>
                <c:pt idx="1304">
                  <c:v>43203</c:v>
                </c:pt>
                <c:pt idx="1305">
                  <c:v>43204</c:v>
                </c:pt>
                <c:pt idx="1306">
                  <c:v>43205</c:v>
                </c:pt>
                <c:pt idx="1307">
                  <c:v>43206</c:v>
                </c:pt>
                <c:pt idx="1308">
                  <c:v>43207</c:v>
                </c:pt>
                <c:pt idx="1309">
                  <c:v>43208</c:v>
                </c:pt>
                <c:pt idx="1310">
                  <c:v>43209</c:v>
                </c:pt>
                <c:pt idx="1311">
                  <c:v>43210</c:v>
                </c:pt>
                <c:pt idx="1312">
                  <c:v>43211</c:v>
                </c:pt>
                <c:pt idx="1313">
                  <c:v>43212</c:v>
                </c:pt>
                <c:pt idx="1314">
                  <c:v>43213</c:v>
                </c:pt>
                <c:pt idx="1315">
                  <c:v>43214</c:v>
                </c:pt>
                <c:pt idx="1316">
                  <c:v>43215</c:v>
                </c:pt>
                <c:pt idx="1317">
                  <c:v>43216</c:v>
                </c:pt>
                <c:pt idx="1318">
                  <c:v>43217</c:v>
                </c:pt>
                <c:pt idx="1319">
                  <c:v>43218</c:v>
                </c:pt>
                <c:pt idx="1320">
                  <c:v>43219</c:v>
                </c:pt>
                <c:pt idx="1321">
                  <c:v>43220</c:v>
                </c:pt>
                <c:pt idx="1322">
                  <c:v>43221</c:v>
                </c:pt>
                <c:pt idx="1323">
                  <c:v>43222</c:v>
                </c:pt>
                <c:pt idx="1324">
                  <c:v>43223</c:v>
                </c:pt>
                <c:pt idx="1325">
                  <c:v>43224</c:v>
                </c:pt>
                <c:pt idx="1326">
                  <c:v>43225</c:v>
                </c:pt>
                <c:pt idx="1327">
                  <c:v>43226</c:v>
                </c:pt>
                <c:pt idx="1328">
                  <c:v>43227</c:v>
                </c:pt>
                <c:pt idx="1329">
                  <c:v>43228</c:v>
                </c:pt>
                <c:pt idx="1330">
                  <c:v>43229</c:v>
                </c:pt>
                <c:pt idx="1331">
                  <c:v>43230</c:v>
                </c:pt>
                <c:pt idx="1332">
                  <c:v>43231</c:v>
                </c:pt>
                <c:pt idx="1333">
                  <c:v>43232</c:v>
                </c:pt>
                <c:pt idx="1334">
                  <c:v>43233</c:v>
                </c:pt>
                <c:pt idx="1335">
                  <c:v>43234</c:v>
                </c:pt>
                <c:pt idx="1336">
                  <c:v>43235</c:v>
                </c:pt>
                <c:pt idx="1337">
                  <c:v>43236</c:v>
                </c:pt>
                <c:pt idx="1338">
                  <c:v>43237</c:v>
                </c:pt>
                <c:pt idx="1339">
                  <c:v>43238</c:v>
                </c:pt>
                <c:pt idx="1340">
                  <c:v>43239</c:v>
                </c:pt>
                <c:pt idx="1341">
                  <c:v>43240</c:v>
                </c:pt>
                <c:pt idx="1342">
                  <c:v>43241</c:v>
                </c:pt>
                <c:pt idx="1343">
                  <c:v>43242</c:v>
                </c:pt>
                <c:pt idx="1344">
                  <c:v>43243</c:v>
                </c:pt>
                <c:pt idx="1345">
                  <c:v>43244</c:v>
                </c:pt>
                <c:pt idx="1346">
                  <c:v>43245</c:v>
                </c:pt>
                <c:pt idx="1347">
                  <c:v>43246</c:v>
                </c:pt>
                <c:pt idx="1348">
                  <c:v>43247</c:v>
                </c:pt>
                <c:pt idx="1349">
                  <c:v>43248</c:v>
                </c:pt>
                <c:pt idx="1350">
                  <c:v>43249</c:v>
                </c:pt>
                <c:pt idx="1351">
                  <c:v>43250</c:v>
                </c:pt>
                <c:pt idx="1352">
                  <c:v>43251</c:v>
                </c:pt>
                <c:pt idx="1353">
                  <c:v>43252</c:v>
                </c:pt>
                <c:pt idx="1354">
                  <c:v>43253</c:v>
                </c:pt>
                <c:pt idx="1355">
                  <c:v>43254</c:v>
                </c:pt>
                <c:pt idx="1356">
                  <c:v>43255</c:v>
                </c:pt>
                <c:pt idx="1357">
                  <c:v>43256</c:v>
                </c:pt>
                <c:pt idx="1358">
                  <c:v>43257</c:v>
                </c:pt>
                <c:pt idx="1359">
                  <c:v>43258</c:v>
                </c:pt>
                <c:pt idx="1360">
                  <c:v>43259</c:v>
                </c:pt>
                <c:pt idx="1361">
                  <c:v>43260</c:v>
                </c:pt>
                <c:pt idx="1362">
                  <c:v>43261</c:v>
                </c:pt>
                <c:pt idx="1363">
                  <c:v>43262</c:v>
                </c:pt>
                <c:pt idx="1364">
                  <c:v>43263</c:v>
                </c:pt>
                <c:pt idx="1365">
                  <c:v>43264</c:v>
                </c:pt>
                <c:pt idx="1366">
                  <c:v>43265</c:v>
                </c:pt>
                <c:pt idx="1367">
                  <c:v>43266</c:v>
                </c:pt>
                <c:pt idx="1368">
                  <c:v>43267</c:v>
                </c:pt>
                <c:pt idx="1369">
                  <c:v>43268</c:v>
                </c:pt>
                <c:pt idx="1370">
                  <c:v>43269</c:v>
                </c:pt>
                <c:pt idx="1371">
                  <c:v>43270</c:v>
                </c:pt>
                <c:pt idx="1372">
                  <c:v>43271</c:v>
                </c:pt>
                <c:pt idx="1373">
                  <c:v>43272</c:v>
                </c:pt>
                <c:pt idx="1374">
                  <c:v>43273</c:v>
                </c:pt>
                <c:pt idx="1375">
                  <c:v>43274</c:v>
                </c:pt>
                <c:pt idx="1376">
                  <c:v>43275</c:v>
                </c:pt>
                <c:pt idx="1377">
                  <c:v>43276</c:v>
                </c:pt>
                <c:pt idx="1378">
                  <c:v>43277</c:v>
                </c:pt>
                <c:pt idx="1379">
                  <c:v>43278</c:v>
                </c:pt>
                <c:pt idx="1380">
                  <c:v>43279</c:v>
                </c:pt>
                <c:pt idx="1381">
                  <c:v>43280</c:v>
                </c:pt>
                <c:pt idx="1382">
                  <c:v>43281</c:v>
                </c:pt>
                <c:pt idx="1383">
                  <c:v>43282</c:v>
                </c:pt>
                <c:pt idx="1384">
                  <c:v>43283</c:v>
                </c:pt>
                <c:pt idx="1385">
                  <c:v>43284</c:v>
                </c:pt>
                <c:pt idx="1386">
                  <c:v>43285</c:v>
                </c:pt>
                <c:pt idx="1387">
                  <c:v>43286</c:v>
                </c:pt>
                <c:pt idx="1388">
                  <c:v>43287</c:v>
                </c:pt>
                <c:pt idx="1389">
                  <c:v>43288</c:v>
                </c:pt>
                <c:pt idx="1390">
                  <c:v>43289</c:v>
                </c:pt>
                <c:pt idx="1391">
                  <c:v>43290</c:v>
                </c:pt>
                <c:pt idx="1392">
                  <c:v>43291</c:v>
                </c:pt>
                <c:pt idx="1393">
                  <c:v>43292</c:v>
                </c:pt>
                <c:pt idx="1394">
                  <c:v>43293</c:v>
                </c:pt>
                <c:pt idx="1395">
                  <c:v>43294</c:v>
                </c:pt>
                <c:pt idx="1396">
                  <c:v>43295</c:v>
                </c:pt>
                <c:pt idx="1397">
                  <c:v>43296</c:v>
                </c:pt>
                <c:pt idx="1398">
                  <c:v>43297</c:v>
                </c:pt>
                <c:pt idx="1399">
                  <c:v>43298</c:v>
                </c:pt>
                <c:pt idx="1400">
                  <c:v>43299</c:v>
                </c:pt>
                <c:pt idx="1401">
                  <c:v>43300</c:v>
                </c:pt>
                <c:pt idx="1402">
                  <c:v>43301</c:v>
                </c:pt>
                <c:pt idx="1403">
                  <c:v>43302</c:v>
                </c:pt>
                <c:pt idx="1404">
                  <c:v>43303</c:v>
                </c:pt>
                <c:pt idx="1405">
                  <c:v>43304</c:v>
                </c:pt>
                <c:pt idx="1406">
                  <c:v>43305</c:v>
                </c:pt>
                <c:pt idx="1407">
                  <c:v>43306</c:v>
                </c:pt>
                <c:pt idx="1408">
                  <c:v>43307</c:v>
                </c:pt>
                <c:pt idx="1409">
                  <c:v>43308</c:v>
                </c:pt>
                <c:pt idx="1410">
                  <c:v>43309</c:v>
                </c:pt>
                <c:pt idx="1411">
                  <c:v>43310</c:v>
                </c:pt>
                <c:pt idx="1412">
                  <c:v>43311</c:v>
                </c:pt>
                <c:pt idx="1413">
                  <c:v>43312</c:v>
                </c:pt>
                <c:pt idx="1414">
                  <c:v>43313</c:v>
                </c:pt>
                <c:pt idx="1415">
                  <c:v>43314</c:v>
                </c:pt>
                <c:pt idx="1416">
                  <c:v>43315</c:v>
                </c:pt>
                <c:pt idx="1417">
                  <c:v>43316</c:v>
                </c:pt>
                <c:pt idx="1418">
                  <c:v>43317</c:v>
                </c:pt>
                <c:pt idx="1419">
                  <c:v>43318</c:v>
                </c:pt>
                <c:pt idx="1420">
                  <c:v>43319</c:v>
                </c:pt>
                <c:pt idx="1421">
                  <c:v>43320</c:v>
                </c:pt>
                <c:pt idx="1422">
                  <c:v>43321</c:v>
                </c:pt>
                <c:pt idx="1423">
                  <c:v>43322</c:v>
                </c:pt>
                <c:pt idx="1424">
                  <c:v>43323</c:v>
                </c:pt>
                <c:pt idx="1425">
                  <c:v>43324</c:v>
                </c:pt>
                <c:pt idx="1426">
                  <c:v>43325</c:v>
                </c:pt>
                <c:pt idx="1427">
                  <c:v>43326</c:v>
                </c:pt>
                <c:pt idx="1428">
                  <c:v>43327</c:v>
                </c:pt>
                <c:pt idx="1429">
                  <c:v>43328</c:v>
                </c:pt>
                <c:pt idx="1430">
                  <c:v>43329</c:v>
                </c:pt>
                <c:pt idx="1431">
                  <c:v>43330</c:v>
                </c:pt>
                <c:pt idx="1432">
                  <c:v>43331</c:v>
                </c:pt>
                <c:pt idx="1433">
                  <c:v>43332</c:v>
                </c:pt>
                <c:pt idx="1434">
                  <c:v>43333</c:v>
                </c:pt>
                <c:pt idx="1435">
                  <c:v>43334</c:v>
                </c:pt>
                <c:pt idx="1436">
                  <c:v>43335</c:v>
                </c:pt>
                <c:pt idx="1437">
                  <c:v>43336</c:v>
                </c:pt>
                <c:pt idx="1438">
                  <c:v>43337</c:v>
                </c:pt>
                <c:pt idx="1439">
                  <c:v>43338</c:v>
                </c:pt>
                <c:pt idx="1440">
                  <c:v>43339</c:v>
                </c:pt>
                <c:pt idx="1441">
                  <c:v>43340</c:v>
                </c:pt>
                <c:pt idx="1442">
                  <c:v>43341</c:v>
                </c:pt>
                <c:pt idx="1443">
                  <c:v>43342</c:v>
                </c:pt>
                <c:pt idx="1444">
                  <c:v>43343</c:v>
                </c:pt>
                <c:pt idx="1445">
                  <c:v>43344</c:v>
                </c:pt>
                <c:pt idx="1446">
                  <c:v>43345</c:v>
                </c:pt>
                <c:pt idx="1447">
                  <c:v>43346</c:v>
                </c:pt>
                <c:pt idx="1448">
                  <c:v>43347</c:v>
                </c:pt>
                <c:pt idx="1449">
                  <c:v>43348</c:v>
                </c:pt>
                <c:pt idx="1450">
                  <c:v>43349</c:v>
                </c:pt>
                <c:pt idx="1451">
                  <c:v>43350</c:v>
                </c:pt>
                <c:pt idx="1452">
                  <c:v>43351</c:v>
                </c:pt>
                <c:pt idx="1453">
                  <c:v>43352</c:v>
                </c:pt>
                <c:pt idx="1454">
                  <c:v>43353</c:v>
                </c:pt>
                <c:pt idx="1455">
                  <c:v>43354</c:v>
                </c:pt>
                <c:pt idx="1456">
                  <c:v>43355</c:v>
                </c:pt>
                <c:pt idx="1457">
                  <c:v>43356</c:v>
                </c:pt>
                <c:pt idx="1458">
                  <c:v>43357</c:v>
                </c:pt>
                <c:pt idx="1459">
                  <c:v>43358</c:v>
                </c:pt>
                <c:pt idx="1460">
                  <c:v>43359</c:v>
                </c:pt>
                <c:pt idx="1461">
                  <c:v>43360</c:v>
                </c:pt>
                <c:pt idx="1462">
                  <c:v>43361</c:v>
                </c:pt>
                <c:pt idx="1463">
                  <c:v>43362</c:v>
                </c:pt>
                <c:pt idx="1464">
                  <c:v>43363</c:v>
                </c:pt>
                <c:pt idx="1465">
                  <c:v>43364</c:v>
                </c:pt>
                <c:pt idx="1466">
                  <c:v>43365</c:v>
                </c:pt>
                <c:pt idx="1467">
                  <c:v>43366</c:v>
                </c:pt>
                <c:pt idx="1468">
                  <c:v>43367</c:v>
                </c:pt>
                <c:pt idx="1469">
                  <c:v>43368</c:v>
                </c:pt>
                <c:pt idx="1470">
                  <c:v>43369</c:v>
                </c:pt>
                <c:pt idx="1471">
                  <c:v>43370</c:v>
                </c:pt>
                <c:pt idx="1472">
                  <c:v>43371</c:v>
                </c:pt>
                <c:pt idx="1473">
                  <c:v>43372</c:v>
                </c:pt>
                <c:pt idx="1474">
                  <c:v>43373</c:v>
                </c:pt>
                <c:pt idx="1475">
                  <c:v>43374</c:v>
                </c:pt>
                <c:pt idx="1476">
                  <c:v>43375</c:v>
                </c:pt>
                <c:pt idx="1477">
                  <c:v>43376</c:v>
                </c:pt>
                <c:pt idx="1478">
                  <c:v>43377</c:v>
                </c:pt>
                <c:pt idx="1479">
                  <c:v>43378</c:v>
                </c:pt>
                <c:pt idx="1480">
                  <c:v>43379</c:v>
                </c:pt>
                <c:pt idx="1481">
                  <c:v>43380</c:v>
                </c:pt>
                <c:pt idx="1482">
                  <c:v>43381</c:v>
                </c:pt>
                <c:pt idx="1483">
                  <c:v>43382</c:v>
                </c:pt>
                <c:pt idx="1484">
                  <c:v>43383</c:v>
                </c:pt>
                <c:pt idx="1485">
                  <c:v>43384</c:v>
                </c:pt>
                <c:pt idx="1486">
                  <c:v>43385</c:v>
                </c:pt>
                <c:pt idx="1487">
                  <c:v>43386</c:v>
                </c:pt>
                <c:pt idx="1488">
                  <c:v>43387</c:v>
                </c:pt>
                <c:pt idx="1489">
                  <c:v>43388</c:v>
                </c:pt>
                <c:pt idx="1490">
                  <c:v>43389</c:v>
                </c:pt>
                <c:pt idx="1491">
                  <c:v>43390</c:v>
                </c:pt>
                <c:pt idx="1492">
                  <c:v>43391</c:v>
                </c:pt>
                <c:pt idx="1493">
                  <c:v>43392</c:v>
                </c:pt>
                <c:pt idx="1494">
                  <c:v>43393</c:v>
                </c:pt>
                <c:pt idx="1495">
                  <c:v>43394</c:v>
                </c:pt>
                <c:pt idx="1496">
                  <c:v>43395</c:v>
                </c:pt>
                <c:pt idx="1497">
                  <c:v>43396</c:v>
                </c:pt>
                <c:pt idx="1498">
                  <c:v>43397</c:v>
                </c:pt>
                <c:pt idx="1499">
                  <c:v>43398</c:v>
                </c:pt>
                <c:pt idx="1500">
                  <c:v>43399</c:v>
                </c:pt>
                <c:pt idx="1501">
                  <c:v>43400</c:v>
                </c:pt>
                <c:pt idx="1502">
                  <c:v>43401</c:v>
                </c:pt>
                <c:pt idx="1503">
                  <c:v>43402</c:v>
                </c:pt>
                <c:pt idx="1504">
                  <c:v>43403</c:v>
                </c:pt>
                <c:pt idx="1505">
                  <c:v>43404</c:v>
                </c:pt>
                <c:pt idx="1506">
                  <c:v>43405</c:v>
                </c:pt>
                <c:pt idx="1507">
                  <c:v>43406</c:v>
                </c:pt>
                <c:pt idx="1508">
                  <c:v>43407</c:v>
                </c:pt>
                <c:pt idx="1509">
                  <c:v>43408</c:v>
                </c:pt>
                <c:pt idx="1510">
                  <c:v>43409</c:v>
                </c:pt>
                <c:pt idx="1511">
                  <c:v>43410</c:v>
                </c:pt>
                <c:pt idx="1512">
                  <c:v>43411</c:v>
                </c:pt>
                <c:pt idx="1513">
                  <c:v>43412</c:v>
                </c:pt>
                <c:pt idx="1514">
                  <c:v>43413</c:v>
                </c:pt>
                <c:pt idx="1515">
                  <c:v>43414</c:v>
                </c:pt>
                <c:pt idx="1516">
                  <c:v>43415</c:v>
                </c:pt>
                <c:pt idx="1517">
                  <c:v>43416</c:v>
                </c:pt>
                <c:pt idx="1518">
                  <c:v>43417</c:v>
                </c:pt>
                <c:pt idx="1519">
                  <c:v>43418</c:v>
                </c:pt>
                <c:pt idx="1520">
                  <c:v>43419</c:v>
                </c:pt>
                <c:pt idx="1521">
                  <c:v>43420</c:v>
                </c:pt>
                <c:pt idx="1522">
                  <c:v>43421</c:v>
                </c:pt>
                <c:pt idx="1523">
                  <c:v>43422</c:v>
                </c:pt>
                <c:pt idx="1524">
                  <c:v>43423</c:v>
                </c:pt>
                <c:pt idx="1525">
                  <c:v>43424</c:v>
                </c:pt>
                <c:pt idx="1526">
                  <c:v>43425</c:v>
                </c:pt>
                <c:pt idx="1527">
                  <c:v>43426</c:v>
                </c:pt>
                <c:pt idx="1528">
                  <c:v>43427</c:v>
                </c:pt>
                <c:pt idx="1529">
                  <c:v>43428</c:v>
                </c:pt>
                <c:pt idx="1530">
                  <c:v>43429</c:v>
                </c:pt>
                <c:pt idx="1531">
                  <c:v>43430</c:v>
                </c:pt>
                <c:pt idx="1532">
                  <c:v>43431</c:v>
                </c:pt>
                <c:pt idx="1533">
                  <c:v>43432</c:v>
                </c:pt>
                <c:pt idx="1534">
                  <c:v>43433</c:v>
                </c:pt>
                <c:pt idx="1535">
                  <c:v>43434</c:v>
                </c:pt>
                <c:pt idx="1536">
                  <c:v>43435</c:v>
                </c:pt>
                <c:pt idx="1537">
                  <c:v>43436</c:v>
                </c:pt>
                <c:pt idx="1538">
                  <c:v>43437</c:v>
                </c:pt>
                <c:pt idx="1539">
                  <c:v>43438</c:v>
                </c:pt>
                <c:pt idx="1540">
                  <c:v>43439</c:v>
                </c:pt>
                <c:pt idx="1541">
                  <c:v>43440</c:v>
                </c:pt>
                <c:pt idx="1542">
                  <c:v>43441</c:v>
                </c:pt>
                <c:pt idx="1543">
                  <c:v>43442</c:v>
                </c:pt>
                <c:pt idx="1544">
                  <c:v>43443</c:v>
                </c:pt>
                <c:pt idx="1545">
                  <c:v>43444</c:v>
                </c:pt>
                <c:pt idx="1546">
                  <c:v>43445</c:v>
                </c:pt>
                <c:pt idx="1547">
                  <c:v>43446</c:v>
                </c:pt>
                <c:pt idx="1548">
                  <c:v>43447</c:v>
                </c:pt>
                <c:pt idx="1549">
                  <c:v>43448</c:v>
                </c:pt>
                <c:pt idx="1550">
                  <c:v>43449</c:v>
                </c:pt>
                <c:pt idx="1551">
                  <c:v>43450</c:v>
                </c:pt>
                <c:pt idx="1552">
                  <c:v>43451</c:v>
                </c:pt>
                <c:pt idx="1553">
                  <c:v>43452</c:v>
                </c:pt>
                <c:pt idx="1554">
                  <c:v>43453</c:v>
                </c:pt>
                <c:pt idx="1555">
                  <c:v>43454</c:v>
                </c:pt>
                <c:pt idx="1556">
                  <c:v>43455</c:v>
                </c:pt>
                <c:pt idx="1557">
                  <c:v>43456</c:v>
                </c:pt>
                <c:pt idx="1558">
                  <c:v>43457</c:v>
                </c:pt>
                <c:pt idx="1559">
                  <c:v>43458</c:v>
                </c:pt>
                <c:pt idx="1560">
                  <c:v>43459</c:v>
                </c:pt>
                <c:pt idx="1561">
                  <c:v>43460</c:v>
                </c:pt>
                <c:pt idx="1562">
                  <c:v>43461</c:v>
                </c:pt>
                <c:pt idx="1563">
                  <c:v>43462</c:v>
                </c:pt>
                <c:pt idx="1564">
                  <c:v>43463</c:v>
                </c:pt>
                <c:pt idx="1565">
                  <c:v>43464</c:v>
                </c:pt>
                <c:pt idx="1566">
                  <c:v>43465</c:v>
                </c:pt>
                <c:pt idx="1567">
                  <c:v>43466</c:v>
                </c:pt>
                <c:pt idx="1568">
                  <c:v>43467</c:v>
                </c:pt>
                <c:pt idx="1569">
                  <c:v>43468</c:v>
                </c:pt>
                <c:pt idx="1570">
                  <c:v>43469</c:v>
                </c:pt>
                <c:pt idx="1571">
                  <c:v>43470</c:v>
                </c:pt>
                <c:pt idx="1572">
                  <c:v>43471</c:v>
                </c:pt>
                <c:pt idx="1573">
                  <c:v>43472</c:v>
                </c:pt>
                <c:pt idx="1574">
                  <c:v>43473</c:v>
                </c:pt>
                <c:pt idx="1575">
                  <c:v>43474</c:v>
                </c:pt>
                <c:pt idx="1576">
                  <c:v>43475</c:v>
                </c:pt>
                <c:pt idx="1577">
                  <c:v>43476</c:v>
                </c:pt>
                <c:pt idx="1578">
                  <c:v>43477</c:v>
                </c:pt>
                <c:pt idx="1579">
                  <c:v>43478</c:v>
                </c:pt>
                <c:pt idx="1580">
                  <c:v>43479</c:v>
                </c:pt>
                <c:pt idx="1581">
                  <c:v>43480</c:v>
                </c:pt>
                <c:pt idx="1582">
                  <c:v>43481</c:v>
                </c:pt>
                <c:pt idx="1583">
                  <c:v>43482</c:v>
                </c:pt>
                <c:pt idx="1584">
                  <c:v>43483</c:v>
                </c:pt>
                <c:pt idx="1585">
                  <c:v>43484</c:v>
                </c:pt>
                <c:pt idx="1586">
                  <c:v>43485</c:v>
                </c:pt>
                <c:pt idx="1587">
                  <c:v>43486</c:v>
                </c:pt>
                <c:pt idx="1588">
                  <c:v>43487</c:v>
                </c:pt>
                <c:pt idx="1589">
                  <c:v>43488</c:v>
                </c:pt>
                <c:pt idx="1590">
                  <c:v>43489</c:v>
                </c:pt>
                <c:pt idx="1591">
                  <c:v>43490</c:v>
                </c:pt>
                <c:pt idx="1592">
                  <c:v>43491</c:v>
                </c:pt>
                <c:pt idx="1593">
                  <c:v>43492</c:v>
                </c:pt>
                <c:pt idx="1594">
                  <c:v>43493</c:v>
                </c:pt>
                <c:pt idx="1595">
                  <c:v>43494</c:v>
                </c:pt>
                <c:pt idx="1596">
                  <c:v>43495</c:v>
                </c:pt>
                <c:pt idx="1597">
                  <c:v>43496</c:v>
                </c:pt>
                <c:pt idx="1598">
                  <c:v>43497</c:v>
                </c:pt>
                <c:pt idx="1599">
                  <c:v>43498</c:v>
                </c:pt>
                <c:pt idx="1600">
                  <c:v>43499</c:v>
                </c:pt>
                <c:pt idx="1601">
                  <c:v>43500</c:v>
                </c:pt>
                <c:pt idx="1602">
                  <c:v>43501</c:v>
                </c:pt>
                <c:pt idx="1603">
                  <c:v>43502</c:v>
                </c:pt>
                <c:pt idx="1604">
                  <c:v>43503</c:v>
                </c:pt>
                <c:pt idx="1605">
                  <c:v>43504</c:v>
                </c:pt>
                <c:pt idx="1606">
                  <c:v>43505</c:v>
                </c:pt>
                <c:pt idx="1607">
                  <c:v>43506</c:v>
                </c:pt>
                <c:pt idx="1608">
                  <c:v>43507</c:v>
                </c:pt>
                <c:pt idx="1609">
                  <c:v>43508</c:v>
                </c:pt>
                <c:pt idx="1610">
                  <c:v>43509</c:v>
                </c:pt>
                <c:pt idx="1611">
                  <c:v>43510</c:v>
                </c:pt>
                <c:pt idx="1612">
                  <c:v>43511</c:v>
                </c:pt>
                <c:pt idx="1613">
                  <c:v>43512</c:v>
                </c:pt>
                <c:pt idx="1614">
                  <c:v>43513</c:v>
                </c:pt>
                <c:pt idx="1615">
                  <c:v>43514</c:v>
                </c:pt>
                <c:pt idx="1616">
                  <c:v>43515</c:v>
                </c:pt>
                <c:pt idx="1617">
                  <c:v>43516</c:v>
                </c:pt>
                <c:pt idx="1618">
                  <c:v>43517</c:v>
                </c:pt>
                <c:pt idx="1619">
                  <c:v>43518</c:v>
                </c:pt>
                <c:pt idx="1620">
                  <c:v>43519</c:v>
                </c:pt>
                <c:pt idx="1621">
                  <c:v>43520</c:v>
                </c:pt>
                <c:pt idx="1622">
                  <c:v>43521</c:v>
                </c:pt>
                <c:pt idx="1623">
                  <c:v>43522</c:v>
                </c:pt>
                <c:pt idx="1624">
                  <c:v>43523</c:v>
                </c:pt>
                <c:pt idx="1625">
                  <c:v>43524</c:v>
                </c:pt>
                <c:pt idx="1626">
                  <c:v>43525</c:v>
                </c:pt>
                <c:pt idx="1627">
                  <c:v>43526</c:v>
                </c:pt>
                <c:pt idx="1628">
                  <c:v>43527</c:v>
                </c:pt>
                <c:pt idx="1629">
                  <c:v>43528</c:v>
                </c:pt>
                <c:pt idx="1630">
                  <c:v>43529</c:v>
                </c:pt>
                <c:pt idx="1631">
                  <c:v>43530</c:v>
                </c:pt>
                <c:pt idx="1632">
                  <c:v>43531</c:v>
                </c:pt>
                <c:pt idx="1633">
                  <c:v>43532</c:v>
                </c:pt>
                <c:pt idx="1634">
                  <c:v>43533</c:v>
                </c:pt>
                <c:pt idx="1635">
                  <c:v>43534</c:v>
                </c:pt>
                <c:pt idx="1636">
                  <c:v>43535</c:v>
                </c:pt>
                <c:pt idx="1637">
                  <c:v>43536</c:v>
                </c:pt>
                <c:pt idx="1638">
                  <c:v>43537</c:v>
                </c:pt>
                <c:pt idx="1639">
                  <c:v>43538</c:v>
                </c:pt>
                <c:pt idx="1640">
                  <c:v>43539</c:v>
                </c:pt>
                <c:pt idx="1641">
                  <c:v>43540</c:v>
                </c:pt>
                <c:pt idx="1642">
                  <c:v>43541</c:v>
                </c:pt>
                <c:pt idx="1643">
                  <c:v>43542</c:v>
                </c:pt>
                <c:pt idx="1644">
                  <c:v>43543</c:v>
                </c:pt>
                <c:pt idx="1645">
                  <c:v>43544</c:v>
                </c:pt>
                <c:pt idx="1646">
                  <c:v>43545</c:v>
                </c:pt>
                <c:pt idx="1647">
                  <c:v>43546</c:v>
                </c:pt>
                <c:pt idx="1648">
                  <c:v>43547</c:v>
                </c:pt>
                <c:pt idx="1649">
                  <c:v>43548</c:v>
                </c:pt>
                <c:pt idx="1650">
                  <c:v>43549</c:v>
                </c:pt>
                <c:pt idx="1651">
                  <c:v>43550</c:v>
                </c:pt>
                <c:pt idx="1652">
                  <c:v>43551</c:v>
                </c:pt>
                <c:pt idx="1653">
                  <c:v>43552</c:v>
                </c:pt>
                <c:pt idx="1654">
                  <c:v>43553</c:v>
                </c:pt>
                <c:pt idx="1655">
                  <c:v>43554</c:v>
                </c:pt>
                <c:pt idx="1656">
                  <c:v>43555</c:v>
                </c:pt>
                <c:pt idx="1657">
                  <c:v>43556</c:v>
                </c:pt>
                <c:pt idx="1658">
                  <c:v>43557</c:v>
                </c:pt>
                <c:pt idx="1659">
                  <c:v>43558</c:v>
                </c:pt>
                <c:pt idx="1660">
                  <c:v>43559</c:v>
                </c:pt>
                <c:pt idx="1661">
                  <c:v>43560</c:v>
                </c:pt>
                <c:pt idx="1662">
                  <c:v>43561</c:v>
                </c:pt>
                <c:pt idx="1663">
                  <c:v>43562</c:v>
                </c:pt>
                <c:pt idx="1664">
                  <c:v>43563</c:v>
                </c:pt>
                <c:pt idx="1665">
                  <c:v>43564</c:v>
                </c:pt>
                <c:pt idx="1666">
                  <c:v>43565</c:v>
                </c:pt>
                <c:pt idx="1667">
                  <c:v>43566</c:v>
                </c:pt>
                <c:pt idx="1668">
                  <c:v>43567</c:v>
                </c:pt>
                <c:pt idx="1669">
                  <c:v>43568</c:v>
                </c:pt>
                <c:pt idx="1670">
                  <c:v>43569</c:v>
                </c:pt>
                <c:pt idx="1671">
                  <c:v>43570</c:v>
                </c:pt>
                <c:pt idx="1672">
                  <c:v>43571</c:v>
                </c:pt>
                <c:pt idx="1673">
                  <c:v>43572</c:v>
                </c:pt>
                <c:pt idx="1674">
                  <c:v>43573</c:v>
                </c:pt>
                <c:pt idx="1675">
                  <c:v>43574</c:v>
                </c:pt>
                <c:pt idx="1676">
                  <c:v>43575</c:v>
                </c:pt>
                <c:pt idx="1677">
                  <c:v>43576</c:v>
                </c:pt>
                <c:pt idx="1678">
                  <c:v>43577</c:v>
                </c:pt>
                <c:pt idx="1679">
                  <c:v>43578</c:v>
                </c:pt>
                <c:pt idx="1680">
                  <c:v>43579</c:v>
                </c:pt>
                <c:pt idx="1681">
                  <c:v>43580</c:v>
                </c:pt>
                <c:pt idx="1682">
                  <c:v>43581</c:v>
                </c:pt>
                <c:pt idx="1683">
                  <c:v>43582</c:v>
                </c:pt>
                <c:pt idx="1684">
                  <c:v>43583</c:v>
                </c:pt>
                <c:pt idx="1685">
                  <c:v>43584</c:v>
                </c:pt>
                <c:pt idx="1686">
                  <c:v>43585</c:v>
                </c:pt>
                <c:pt idx="1687">
                  <c:v>43586</c:v>
                </c:pt>
                <c:pt idx="1688">
                  <c:v>43587</c:v>
                </c:pt>
                <c:pt idx="1689">
                  <c:v>43588</c:v>
                </c:pt>
                <c:pt idx="1690">
                  <c:v>43589</c:v>
                </c:pt>
                <c:pt idx="1691">
                  <c:v>43590</c:v>
                </c:pt>
                <c:pt idx="1692">
                  <c:v>43591</c:v>
                </c:pt>
                <c:pt idx="1693">
                  <c:v>43592</c:v>
                </c:pt>
                <c:pt idx="1694">
                  <c:v>43593</c:v>
                </c:pt>
                <c:pt idx="1695">
                  <c:v>43594</c:v>
                </c:pt>
                <c:pt idx="1696">
                  <c:v>43595</c:v>
                </c:pt>
                <c:pt idx="1697">
                  <c:v>43596</c:v>
                </c:pt>
                <c:pt idx="1698">
                  <c:v>43597</c:v>
                </c:pt>
                <c:pt idx="1699">
                  <c:v>43598</c:v>
                </c:pt>
                <c:pt idx="1700">
                  <c:v>43599</c:v>
                </c:pt>
                <c:pt idx="1701">
                  <c:v>43600</c:v>
                </c:pt>
                <c:pt idx="1702">
                  <c:v>43601</c:v>
                </c:pt>
                <c:pt idx="1703">
                  <c:v>43602</c:v>
                </c:pt>
                <c:pt idx="1704">
                  <c:v>43603</c:v>
                </c:pt>
                <c:pt idx="1705">
                  <c:v>43604</c:v>
                </c:pt>
                <c:pt idx="1706">
                  <c:v>43605</c:v>
                </c:pt>
                <c:pt idx="1707">
                  <c:v>43606</c:v>
                </c:pt>
                <c:pt idx="1708">
                  <c:v>43607</c:v>
                </c:pt>
                <c:pt idx="1709">
                  <c:v>43608</c:v>
                </c:pt>
                <c:pt idx="1710">
                  <c:v>43609</c:v>
                </c:pt>
                <c:pt idx="1711">
                  <c:v>43610</c:v>
                </c:pt>
                <c:pt idx="1712">
                  <c:v>43611</c:v>
                </c:pt>
                <c:pt idx="1713">
                  <c:v>43612</c:v>
                </c:pt>
                <c:pt idx="1714">
                  <c:v>43613</c:v>
                </c:pt>
                <c:pt idx="1715">
                  <c:v>43614</c:v>
                </c:pt>
                <c:pt idx="1716">
                  <c:v>43615</c:v>
                </c:pt>
                <c:pt idx="1717">
                  <c:v>43616</c:v>
                </c:pt>
                <c:pt idx="1718">
                  <c:v>43617</c:v>
                </c:pt>
                <c:pt idx="1719">
                  <c:v>43618</c:v>
                </c:pt>
                <c:pt idx="1720">
                  <c:v>43619</c:v>
                </c:pt>
                <c:pt idx="1721">
                  <c:v>43620</c:v>
                </c:pt>
                <c:pt idx="1722">
                  <c:v>43621</c:v>
                </c:pt>
                <c:pt idx="1723">
                  <c:v>43622</c:v>
                </c:pt>
                <c:pt idx="1724">
                  <c:v>43623</c:v>
                </c:pt>
                <c:pt idx="1725">
                  <c:v>43624</c:v>
                </c:pt>
                <c:pt idx="1726">
                  <c:v>43625</c:v>
                </c:pt>
                <c:pt idx="1727">
                  <c:v>43626</c:v>
                </c:pt>
                <c:pt idx="1728">
                  <c:v>43627</c:v>
                </c:pt>
                <c:pt idx="1729">
                  <c:v>43628</c:v>
                </c:pt>
                <c:pt idx="1730">
                  <c:v>43629</c:v>
                </c:pt>
                <c:pt idx="1731">
                  <c:v>43630</c:v>
                </c:pt>
                <c:pt idx="1732">
                  <c:v>43631</c:v>
                </c:pt>
                <c:pt idx="1733">
                  <c:v>43632</c:v>
                </c:pt>
                <c:pt idx="1734">
                  <c:v>43633</c:v>
                </c:pt>
                <c:pt idx="1735">
                  <c:v>43634</c:v>
                </c:pt>
                <c:pt idx="1736">
                  <c:v>43635</c:v>
                </c:pt>
                <c:pt idx="1737">
                  <c:v>43636</c:v>
                </c:pt>
                <c:pt idx="1738">
                  <c:v>43637</c:v>
                </c:pt>
                <c:pt idx="1739">
                  <c:v>43638</c:v>
                </c:pt>
                <c:pt idx="1740">
                  <c:v>43639</c:v>
                </c:pt>
                <c:pt idx="1741">
                  <c:v>43640</c:v>
                </c:pt>
                <c:pt idx="1742">
                  <c:v>43641</c:v>
                </c:pt>
                <c:pt idx="1743">
                  <c:v>43642</c:v>
                </c:pt>
                <c:pt idx="1744">
                  <c:v>43643</c:v>
                </c:pt>
                <c:pt idx="1745">
                  <c:v>43644</c:v>
                </c:pt>
                <c:pt idx="1746">
                  <c:v>43645</c:v>
                </c:pt>
                <c:pt idx="1747">
                  <c:v>43646</c:v>
                </c:pt>
                <c:pt idx="1748">
                  <c:v>43647</c:v>
                </c:pt>
                <c:pt idx="1749">
                  <c:v>43648</c:v>
                </c:pt>
                <c:pt idx="1750">
                  <c:v>43649</c:v>
                </c:pt>
                <c:pt idx="1751">
                  <c:v>43650</c:v>
                </c:pt>
                <c:pt idx="1752">
                  <c:v>43651</c:v>
                </c:pt>
                <c:pt idx="1753">
                  <c:v>43652</c:v>
                </c:pt>
                <c:pt idx="1754">
                  <c:v>43653</c:v>
                </c:pt>
                <c:pt idx="1755">
                  <c:v>43654</c:v>
                </c:pt>
                <c:pt idx="1756">
                  <c:v>43655</c:v>
                </c:pt>
                <c:pt idx="1757">
                  <c:v>43656</c:v>
                </c:pt>
                <c:pt idx="1758">
                  <c:v>43657</c:v>
                </c:pt>
                <c:pt idx="1759">
                  <c:v>43658</c:v>
                </c:pt>
                <c:pt idx="1760">
                  <c:v>43659</c:v>
                </c:pt>
                <c:pt idx="1761">
                  <c:v>43660</c:v>
                </c:pt>
                <c:pt idx="1762">
                  <c:v>43661</c:v>
                </c:pt>
                <c:pt idx="1763">
                  <c:v>43662</c:v>
                </c:pt>
                <c:pt idx="1764">
                  <c:v>43663</c:v>
                </c:pt>
                <c:pt idx="1765">
                  <c:v>43664</c:v>
                </c:pt>
                <c:pt idx="1766">
                  <c:v>43665</c:v>
                </c:pt>
                <c:pt idx="1767">
                  <c:v>43666</c:v>
                </c:pt>
                <c:pt idx="1768">
                  <c:v>43667</c:v>
                </c:pt>
                <c:pt idx="1769">
                  <c:v>43668</c:v>
                </c:pt>
                <c:pt idx="1770">
                  <c:v>43669</c:v>
                </c:pt>
                <c:pt idx="1771">
                  <c:v>43670</c:v>
                </c:pt>
                <c:pt idx="1772">
                  <c:v>43671</c:v>
                </c:pt>
                <c:pt idx="1773">
                  <c:v>43672</c:v>
                </c:pt>
                <c:pt idx="1774">
                  <c:v>43673</c:v>
                </c:pt>
                <c:pt idx="1775">
                  <c:v>43674</c:v>
                </c:pt>
                <c:pt idx="1776">
                  <c:v>43675</c:v>
                </c:pt>
                <c:pt idx="1777">
                  <c:v>43676</c:v>
                </c:pt>
                <c:pt idx="1778">
                  <c:v>43677</c:v>
                </c:pt>
                <c:pt idx="1779">
                  <c:v>43678</c:v>
                </c:pt>
                <c:pt idx="1780">
                  <c:v>43679</c:v>
                </c:pt>
                <c:pt idx="1781">
                  <c:v>43680</c:v>
                </c:pt>
                <c:pt idx="1782">
                  <c:v>43681</c:v>
                </c:pt>
                <c:pt idx="1783">
                  <c:v>43682</c:v>
                </c:pt>
                <c:pt idx="1784">
                  <c:v>43683</c:v>
                </c:pt>
                <c:pt idx="1785">
                  <c:v>43684</c:v>
                </c:pt>
                <c:pt idx="1786">
                  <c:v>43685</c:v>
                </c:pt>
                <c:pt idx="1787">
                  <c:v>43686</c:v>
                </c:pt>
                <c:pt idx="1788">
                  <c:v>43687</c:v>
                </c:pt>
                <c:pt idx="1789">
                  <c:v>43688</c:v>
                </c:pt>
                <c:pt idx="1790">
                  <c:v>43689</c:v>
                </c:pt>
                <c:pt idx="1791">
                  <c:v>43690</c:v>
                </c:pt>
                <c:pt idx="1792">
                  <c:v>43691</c:v>
                </c:pt>
                <c:pt idx="1793">
                  <c:v>43692</c:v>
                </c:pt>
                <c:pt idx="1794">
                  <c:v>43693</c:v>
                </c:pt>
                <c:pt idx="1795">
                  <c:v>43694</c:v>
                </c:pt>
                <c:pt idx="1796">
                  <c:v>43695</c:v>
                </c:pt>
                <c:pt idx="1797">
                  <c:v>43696</c:v>
                </c:pt>
                <c:pt idx="1798">
                  <c:v>43697</c:v>
                </c:pt>
                <c:pt idx="1799">
                  <c:v>43698</c:v>
                </c:pt>
                <c:pt idx="1800">
                  <c:v>43699</c:v>
                </c:pt>
                <c:pt idx="1801">
                  <c:v>43700</c:v>
                </c:pt>
                <c:pt idx="1802">
                  <c:v>43701</c:v>
                </c:pt>
                <c:pt idx="1803">
                  <c:v>43702</c:v>
                </c:pt>
                <c:pt idx="1804">
                  <c:v>43703</c:v>
                </c:pt>
                <c:pt idx="1805">
                  <c:v>43704</c:v>
                </c:pt>
                <c:pt idx="1806">
                  <c:v>43705</c:v>
                </c:pt>
                <c:pt idx="1807">
                  <c:v>43706</c:v>
                </c:pt>
                <c:pt idx="1808">
                  <c:v>43707</c:v>
                </c:pt>
                <c:pt idx="1809">
                  <c:v>43708</c:v>
                </c:pt>
                <c:pt idx="1810">
                  <c:v>43709</c:v>
                </c:pt>
                <c:pt idx="1811">
                  <c:v>43710</c:v>
                </c:pt>
                <c:pt idx="1812">
                  <c:v>43711</c:v>
                </c:pt>
                <c:pt idx="1813">
                  <c:v>43712</c:v>
                </c:pt>
                <c:pt idx="1814">
                  <c:v>43713</c:v>
                </c:pt>
                <c:pt idx="1815">
                  <c:v>43714</c:v>
                </c:pt>
                <c:pt idx="1816">
                  <c:v>43715</c:v>
                </c:pt>
                <c:pt idx="1817">
                  <c:v>43716</c:v>
                </c:pt>
                <c:pt idx="1818">
                  <c:v>43717</c:v>
                </c:pt>
                <c:pt idx="1819">
                  <c:v>43718</c:v>
                </c:pt>
                <c:pt idx="1820">
                  <c:v>43719</c:v>
                </c:pt>
                <c:pt idx="1821">
                  <c:v>43720</c:v>
                </c:pt>
                <c:pt idx="1822">
                  <c:v>43721</c:v>
                </c:pt>
                <c:pt idx="1823">
                  <c:v>43722</c:v>
                </c:pt>
                <c:pt idx="1824">
                  <c:v>43723</c:v>
                </c:pt>
                <c:pt idx="1825">
                  <c:v>43724</c:v>
                </c:pt>
                <c:pt idx="1826">
                  <c:v>43725</c:v>
                </c:pt>
                <c:pt idx="1827">
                  <c:v>43726</c:v>
                </c:pt>
                <c:pt idx="1828">
                  <c:v>43727</c:v>
                </c:pt>
                <c:pt idx="1829">
                  <c:v>43728</c:v>
                </c:pt>
                <c:pt idx="1830">
                  <c:v>43729</c:v>
                </c:pt>
                <c:pt idx="1831">
                  <c:v>43730</c:v>
                </c:pt>
                <c:pt idx="1832">
                  <c:v>43731</c:v>
                </c:pt>
                <c:pt idx="1833">
                  <c:v>43732</c:v>
                </c:pt>
                <c:pt idx="1834">
                  <c:v>43733</c:v>
                </c:pt>
                <c:pt idx="1835">
                  <c:v>43734</c:v>
                </c:pt>
                <c:pt idx="1836">
                  <c:v>43735</c:v>
                </c:pt>
                <c:pt idx="1837">
                  <c:v>43736</c:v>
                </c:pt>
                <c:pt idx="1838">
                  <c:v>43737</c:v>
                </c:pt>
                <c:pt idx="1839">
                  <c:v>43738</c:v>
                </c:pt>
                <c:pt idx="1840">
                  <c:v>43739</c:v>
                </c:pt>
                <c:pt idx="1841">
                  <c:v>43740</c:v>
                </c:pt>
                <c:pt idx="1842">
                  <c:v>43741</c:v>
                </c:pt>
                <c:pt idx="1843">
                  <c:v>43742</c:v>
                </c:pt>
                <c:pt idx="1844">
                  <c:v>43743</c:v>
                </c:pt>
                <c:pt idx="1845">
                  <c:v>43744</c:v>
                </c:pt>
                <c:pt idx="1846">
                  <c:v>43745</c:v>
                </c:pt>
                <c:pt idx="1847">
                  <c:v>43746</c:v>
                </c:pt>
                <c:pt idx="1848">
                  <c:v>43747</c:v>
                </c:pt>
                <c:pt idx="1849">
                  <c:v>43748</c:v>
                </c:pt>
                <c:pt idx="1850">
                  <c:v>43749</c:v>
                </c:pt>
                <c:pt idx="1851">
                  <c:v>43750</c:v>
                </c:pt>
                <c:pt idx="1852">
                  <c:v>43751</c:v>
                </c:pt>
                <c:pt idx="1853">
                  <c:v>43752</c:v>
                </c:pt>
                <c:pt idx="1854">
                  <c:v>43753</c:v>
                </c:pt>
                <c:pt idx="1855">
                  <c:v>43754</c:v>
                </c:pt>
                <c:pt idx="1856">
                  <c:v>43755</c:v>
                </c:pt>
                <c:pt idx="1857">
                  <c:v>43756</c:v>
                </c:pt>
                <c:pt idx="1858">
                  <c:v>43757</c:v>
                </c:pt>
                <c:pt idx="1859">
                  <c:v>43758</c:v>
                </c:pt>
                <c:pt idx="1860">
                  <c:v>43759</c:v>
                </c:pt>
                <c:pt idx="1861">
                  <c:v>43760</c:v>
                </c:pt>
                <c:pt idx="1862">
                  <c:v>43761</c:v>
                </c:pt>
                <c:pt idx="1863">
                  <c:v>43762</c:v>
                </c:pt>
                <c:pt idx="1864">
                  <c:v>43763</c:v>
                </c:pt>
                <c:pt idx="1865">
                  <c:v>43764</c:v>
                </c:pt>
                <c:pt idx="1866">
                  <c:v>43765</c:v>
                </c:pt>
                <c:pt idx="1867">
                  <c:v>43766</c:v>
                </c:pt>
                <c:pt idx="1868">
                  <c:v>43767</c:v>
                </c:pt>
                <c:pt idx="1869">
                  <c:v>43768</c:v>
                </c:pt>
                <c:pt idx="1870">
                  <c:v>43769</c:v>
                </c:pt>
                <c:pt idx="1871">
                  <c:v>43770</c:v>
                </c:pt>
                <c:pt idx="1872">
                  <c:v>43771</c:v>
                </c:pt>
                <c:pt idx="1873">
                  <c:v>43772</c:v>
                </c:pt>
                <c:pt idx="1874">
                  <c:v>43773</c:v>
                </c:pt>
                <c:pt idx="1875">
                  <c:v>43774</c:v>
                </c:pt>
                <c:pt idx="1876">
                  <c:v>43775</c:v>
                </c:pt>
                <c:pt idx="1877">
                  <c:v>43776</c:v>
                </c:pt>
                <c:pt idx="1878">
                  <c:v>43777</c:v>
                </c:pt>
                <c:pt idx="1879">
                  <c:v>43778</c:v>
                </c:pt>
                <c:pt idx="1880">
                  <c:v>43779</c:v>
                </c:pt>
                <c:pt idx="1881">
                  <c:v>43780</c:v>
                </c:pt>
                <c:pt idx="1882">
                  <c:v>43781</c:v>
                </c:pt>
                <c:pt idx="1883">
                  <c:v>43782</c:v>
                </c:pt>
                <c:pt idx="1884">
                  <c:v>43783</c:v>
                </c:pt>
                <c:pt idx="1885">
                  <c:v>43784</c:v>
                </c:pt>
                <c:pt idx="1886">
                  <c:v>43785</c:v>
                </c:pt>
                <c:pt idx="1887">
                  <c:v>43786</c:v>
                </c:pt>
                <c:pt idx="1888">
                  <c:v>43787</c:v>
                </c:pt>
                <c:pt idx="1889">
                  <c:v>43788</c:v>
                </c:pt>
                <c:pt idx="1890">
                  <c:v>43789</c:v>
                </c:pt>
                <c:pt idx="1891">
                  <c:v>43790</c:v>
                </c:pt>
                <c:pt idx="1892">
                  <c:v>43791</c:v>
                </c:pt>
                <c:pt idx="1893">
                  <c:v>43792</c:v>
                </c:pt>
                <c:pt idx="1894">
                  <c:v>43793</c:v>
                </c:pt>
                <c:pt idx="1895">
                  <c:v>43794</c:v>
                </c:pt>
                <c:pt idx="1896">
                  <c:v>43795</c:v>
                </c:pt>
                <c:pt idx="1897">
                  <c:v>43796</c:v>
                </c:pt>
                <c:pt idx="1898">
                  <c:v>43797</c:v>
                </c:pt>
                <c:pt idx="1899">
                  <c:v>43798</c:v>
                </c:pt>
                <c:pt idx="1900">
                  <c:v>43799</c:v>
                </c:pt>
                <c:pt idx="1901">
                  <c:v>43800</c:v>
                </c:pt>
                <c:pt idx="1902">
                  <c:v>43801</c:v>
                </c:pt>
                <c:pt idx="1903">
                  <c:v>43802</c:v>
                </c:pt>
                <c:pt idx="1904">
                  <c:v>43803</c:v>
                </c:pt>
                <c:pt idx="1905">
                  <c:v>43804</c:v>
                </c:pt>
                <c:pt idx="1906">
                  <c:v>43805</c:v>
                </c:pt>
                <c:pt idx="1907">
                  <c:v>43806</c:v>
                </c:pt>
                <c:pt idx="1908">
                  <c:v>43807</c:v>
                </c:pt>
                <c:pt idx="1909">
                  <c:v>43808</c:v>
                </c:pt>
                <c:pt idx="1910">
                  <c:v>43809</c:v>
                </c:pt>
                <c:pt idx="1911">
                  <c:v>43810</c:v>
                </c:pt>
                <c:pt idx="1912">
                  <c:v>43811</c:v>
                </c:pt>
                <c:pt idx="1913">
                  <c:v>43812</c:v>
                </c:pt>
                <c:pt idx="1914">
                  <c:v>43813</c:v>
                </c:pt>
                <c:pt idx="1915">
                  <c:v>43814</c:v>
                </c:pt>
                <c:pt idx="1916">
                  <c:v>43815</c:v>
                </c:pt>
                <c:pt idx="1917">
                  <c:v>43816</c:v>
                </c:pt>
                <c:pt idx="1918">
                  <c:v>43817</c:v>
                </c:pt>
                <c:pt idx="1919">
                  <c:v>43818</c:v>
                </c:pt>
                <c:pt idx="1920">
                  <c:v>43819</c:v>
                </c:pt>
                <c:pt idx="1921">
                  <c:v>43820</c:v>
                </c:pt>
                <c:pt idx="1922">
                  <c:v>43821</c:v>
                </c:pt>
                <c:pt idx="1923">
                  <c:v>43822</c:v>
                </c:pt>
                <c:pt idx="1924">
                  <c:v>43823</c:v>
                </c:pt>
                <c:pt idx="1925">
                  <c:v>43824</c:v>
                </c:pt>
                <c:pt idx="1926">
                  <c:v>43825</c:v>
                </c:pt>
                <c:pt idx="1927">
                  <c:v>43826</c:v>
                </c:pt>
                <c:pt idx="1928">
                  <c:v>43827</c:v>
                </c:pt>
                <c:pt idx="1929">
                  <c:v>43828</c:v>
                </c:pt>
                <c:pt idx="1930">
                  <c:v>43829</c:v>
                </c:pt>
                <c:pt idx="1931">
                  <c:v>43830</c:v>
                </c:pt>
                <c:pt idx="1932">
                  <c:v>43831</c:v>
                </c:pt>
                <c:pt idx="1933">
                  <c:v>43832</c:v>
                </c:pt>
                <c:pt idx="1934">
                  <c:v>43833</c:v>
                </c:pt>
                <c:pt idx="1935">
                  <c:v>43834</c:v>
                </c:pt>
                <c:pt idx="1936">
                  <c:v>43835</c:v>
                </c:pt>
                <c:pt idx="1937">
                  <c:v>43836</c:v>
                </c:pt>
                <c:pt idx="1938">
                  <c:v>43837</c:v>
                </c:pt>
                <c:pt idx="1939">
                  <c:v>43838</c:v>
                </c:pt>
                <c:pt idx="1940">
                  <c:v>43839</c:v>
                </c:pt>
                <c:pt idx="1941">
                  <c:v>43840</c:v>
                </c:pt>
                <c:pt idx="1942">
                  <c:v>43841</c:v>
                </c:pt>
                <c:pt idx="1943">
                  <c:v>43842</c:v>
                </c:pt>
                <c:pt idx="1944">
                  <c:v>43843</c:v>
                </c:pt>
                <c:pt idx="1945">
                  <c:v>43844</c:v>
                </c:pt>
                <c:pt idx="1946">
                  <c:v>43845</c:v>
                </c:pt>
                <c:pt idx="1947">
                  <c:v>43846</c:v>
                </c:pt>
                <c:pt idx="1948">
                  <c:v>43847</c:v>
                </c:pt>
                <c:pt idx="1949">
                  <c:v>43848</c:v>
                </c:pt>
                <c:pt idx="1950">
                  <c:v>43849</c:v>
                </c:pt>
                <c:pt idx="1951">
                  <c:v>43850</c:v>
                </c:pt>
                <c:pt idx="1952">
                  <c:v>43851</c:v>
                </c:pt>
                <c:pt idx="1953">
                  <c:v>43852</c:v>
                </c:pt>
                <c:pt idx="1954">
                  <c:v>43853</c:v>
                </c:pt>
                <c:pt idx="1955">
                  <c:v>43854</c:v>
                </c:pt>
                <c:pt idx="1956">
                  <c:v>43855</c:v>
                </c:pt>
                <c:pt idx="1957">
                  <c:v>43856</c:v>
                </c:pt>
                <c:pt idx="1958">
                  <c:v>43857</c:v>
                </c:pt>
                <c:pt idx="1959">
                  <c:v>43858</c:v>
                </c:pt>
                <c:pt idx="1960">
                  <c:v>43859</c:v>
                </c:pt>
                <c:pt idx="1961">
                  <c:v>43860</c:v>
                </c:pt>
                <c:pt idx="1962">
                  <c:v>43861</c:v>
                </c:pt>
                <c:pt idx="1963">
                  <c:v>43862</c:v>
                </c:pt>
                <c:pt idx="1964">
                  <c:v>43863</c:v>
                </c:pt>
                <c:pt idx="1965">
                  <c:v>43864</c:v>
                </c:pt>
                <c:pt idx="1966">
                  <c:v>43865</c:v>
                </c:pt>
                <c:pt idx="1967">
                  <c:v>43866</c:v>
                </c:pt>
                <c:pt idx="1968">
                  <c:v>43867</c:v>
                </c:pt>
                <c:pt idx="1969">
                  <c:v>43868</c:v>
                </c:pt>
                <c:pt idx="1970">
                  <c:v>43869</c:v>
                </c:pt>
                <c:pt idx="1971">
                  <c:v>43870</c:v>
                </c:pt>
                <c:pt idx="1972">
                  <c:v>43871</c:v>
                </c:pt>
                <c:pt idx="1973">
                  <c:v>43872</c:v>
                </c:pt>
                <c:pt idx="1974">
                  <c:v>43873</c:v>
                </c:pt>
                <c:pt idx="1975">
                  <c:v>43874</c:v>
                </c:pt>
                <c:pt idx="1976">
                  <c:v>43875</c:v>
                </c:pt>
                <c:pt idx="1977">
                  <c:v>43876</c:v>
                </c:pt>
                <c:pt idx="1978">
                  <c:v>43877</c:v>
                </c:pt>
                <c:pt idx="1979">
                  <c:v>43878</c:v>
                </c:pt>
                <c:pt idx="1980">
                  <c:v>43879</c:v>
                </c:pt>
                <c:pt idx="1981">
                  <c:v>43880</c:v>
                </c:pt>
                <c:pt idx="1982">
                  <c:v>43881</c:v>
                </c:pt>
                <c:pt idx="1983">
                  <c:v>43882</c:v>
                </c:pt>
                <c:pt idx="1984">
                  <c:v>43883</c:v>
                </c:pt>
                <c:pt idx="1985">
                  <c:v>43884</c:v>
                </c:pt>
                <c:pt idx="1986">
                  <c:v>43885</c:v>
                </c:pt>
                <c:pt idx="1987">
                  <c:v>43886</c:v>
                </c:pt>
                <c:pt idx="1988">
                  <c:v>43887</c:v>
                </c:pt>
                <c:pt idx="1989">
                  <c:v>43888</c:v>
                </c:pt>
                <c:pt idx="1990">
                  <c:v>43889</c:v>
                </c:pt>
                <c:pt idx="1991">
                  <c:v>43890</c:v>
                </c:pt>
                <c:pt idx="1992">
                  <c:v>43891</c:v>
                </c:pt>
                <c:pt idx="1993">
                  <c:v>43892</c:v>
                </c:pt>
                <c:pt idx="1994">
                  <c:v>43893</c:v>
                </c:pt>
                <c:pt idx="1995">
                  <c:v>43894</c:v>
                </c:pt>
                <c:pt idx="1996">
                  <c:v>43895</c:v>
                </c:pt>
                <c:pt idx="1997">
                  <c:v>43896</c:v>
                </c:pt>
                <c:pt idx="1998">
                  <c:v>43897</c:v>
                </c:pt>
                <c:pt idx="1999">
                  <c:v>43898</c:v>
                </c:pt>
                <c:pt idx="2000">
                  <c:v>43899</c:v>
                </c:pt>
                <c:pt idx="2001">
                  <c:v>43900</c:v>
                </c:pt>
                <c:pt idx="2002">
                  <c:v>43901</c:v>
                </c:pt>
                <c:pt idx="2003">
                  <c:v>43902</c:v>
                </c:pt>
                <c:pt idx="2004">
                  <c:v>43903</c:v>
                </c:pt>
                <c:pt idx="2005">
                  <c:v>43904</c:v>
                </c:pt>
                <c:pt idx="2006">
                  <c:v>43905</c:v>
                </c:pt>
                <c:pt idx="2007">
                  <c:v>43906</c:v>
                </c:pt>
                <c:pt idx="2008">
                  <c:v>43907</c:v>
                </c:pt>
                <c:pt idx="2009">
                  <c:v>43908</c:v>
                </c:pt>
                <c:pt idx="2010">
                  <c:v>43909</c:v>
                </c:pt>
                <c:pt idx="2011">
                  <c:v>43910</c:v>
                </c:pt>
                <c:pt idx="2012">
                  <c:v>43911</c:v>
                </c:pt>
                <c:pt idx="2013">
                  <c:v>43912</c:v>
                </c:pt>
                <c:pt idx="2014">
                  <c:v>43913</c:v>
                </c:pt>
                <c:pt idx="2015">
                  <c:v>43914</c:v>
                </c:pt>
                <c:pt idx="2016">
                  <c:v>43915</c:v>
                </c:pt>
                <c:pt idx="2017">
                  <c:v>43916</c:v>
                </c:pt>
                <c:pt idx="2018">
                  <c:v>43917</c:v>
                </c:pt>
                <c:pt idx="2019">
                  <c:v>43918</c:v>
                </c:pt>
                <c:pt idx="2020">
                  <c:v>43919</c:v>
                </c:pt>
                <c:pt idx="2021">
                  <c:v>43920</c:v>
                </c:pt>
                <c:pt idx="2022">
                  <c:v>43921</c:v>
                </c:pt>
                <c:pt idx="2023">
                  <c:v>43922</c:v>
                </c:pt>
                <c:pt idx="2024">
                  <c:v>43923</c:v>
                </c:pt>
                <c:pt idx="2025">
                  <c:v>43924</c:v>
                </c:pt>
                <c:pt idx="2026">
                  <c:v>43925</c:v>
                </c:pt>
                <c:pt idx="2027">
                  <c:v>43926</c:v>
                </c:pt>
                <c:pt idx="2028">
                  <c:v>43927</c:v>
                </c:pt>
                <c:pt idx="2029">
                  <c:v>43928</c:v>
                </c:pt>
                <c:pt idx="2030">
                  <c:v>43929</c:v>
                </c:pt>
                <c:pt idx="2031">
                  <c:v>43930</c:v>
                </c:pt>
                <c:pt idx="2032">
                  <c:v>43931</c:v>
                </c:pt>
                <c:pt idx="2033">
                  <c:v>43932</c:v>
                </c:pt>
                <c:pt idx="2034">
                  <c:v>43933</c:v>
                </c:pt>
                <c:pt idx="2035">
                  <c:v>43934</c:v>
                </c:pt>
                <c:pt idx="2036">
                  <c:v>43935</c:v>
                </c:pt>
                <c:pt idx="2037">
                  <c:v>43936</c:v>
                </c:pt>
                <c:pt idx="2038">
                  <c:v>43937</c:v>
                </c:pt>
                <c:pt idx="2039">
                  <c:v>43938</c:v>
                </c:pt>
                <c:pt idx="2040">
                  <c:v>43939</c:v>
                </c:pt>
                <c:pt idx="2041">
                  <c:v>43940</c:v>
                </c:pt>
                <c:pt idx="2042">
                  <c:v>43941</c:v>
                </c:pt>
                <c:pt idx="2043">
                  <c:v>43942</c:v>
                </c:pt>
                <c:pt idx="2044">
                  <c:v>43943</c:v>
                </c:pt>
                <c:pt idx="2045">
                  <c:v>43944</c:v>
                </c:pt>
                <c:pt idx="2046">
                  <c:v>43945</c:v>
                </c:pt>
                <c:pt idx="2047">
                  <c:v>43946</c:v>
                </c:pt>
                <c:pt idx="2048">
                  <c:v>43947</c:v>
                </c:pt>
                <c:pt idx="2049">
                  <c:v>43948</c:v>
                </c:pt>
                <c:pt idx="2050">
                  <c:v>43949</c:v>
                </c:pt>
                <c:pt idx="2051">
                  <c:v>43950</c:v>
                </c:pt>
                <c:pt idx="2052">
                  <c:v>43951</c:v>
                </c:pt>
                <c:pt idx="2053">
                  <c:v>43952</c:v>
                </c:pt>
                <c:pt idx="2054">
                  <c:v>43953</c:v>
                </c:pt>
                <c:pt idx="2055">
                  <c:v>43954</c:v>
                </c:pt>
                <c:pt idx="2056">
                  <c:v>43955</c:v>
                </c:pt>
                <c:pt idx="2057">
                  <c:v>43956</c:v>
                </c:pt>
                <c:pt idx="2058">
                  <c:v>43957</c:v>
                </c:pt>
                <c:pt idx="2059">
                  <c:v>43958</c:v>
                </c:pt>
                <c:pt idx="2060">
                  <c:v>43959</c:v>
                </c:pt>
                <c:pt idx="2061">
                  <c:v>43960</c:v>
                </c:pt>
                <c:pt idx="2062">
                  <c:v>43961</c:v>
                </c:pt>
                <c:pt idx="2063">
                  <c:v>43962</c:v>
                </c:pt>
                <c:pt idx="2064">
                  <c:v>43963</c:v>
                </c:pt>
                <c:pt idx="2065">
                  <c:v>43964</c:v>
                </c:pt>
                <c:pt idx="2066">
                  <c:v>43965</c:v>
                </c:pt>
                <c:pt idx="2067">
                  <c:v>43966</c:v>
                </c:pt>
                <c:pt idx="2068">
                  <c:v>43967</c:v>
                </c:pt>
                <c:pt idx="2069">
                  <c:v>43968</c:v>
                </c:pt>
                <c:pt idx="2070">
                  <c:v>43969</c:v>
                </c:pt>
                <c:pt idx="2071">
                  <c:v>43970</c:v>
                </c:pt>
                <c:pt idx="2072">
                  <c:v>43971</c:v>
                </c:pt>
                <c:pt idx="2073">
                  <c:v>43972</c:v>
                </c:pt>
                <c:pt idx="2074">
                  <c:v>43973</c:v>
                </c:pt>
                <c:pt idx="2075">
                  <c:v>43974</c:v>
                </c:pt>
                <c:pt idx="2076">
                  <c:v>43975</c:v>
                </c:pt>
                <c:pt idx="2077">
                  <c:v>43976</c:v>
                </c:pt>
                <c:pt idx="2078">
                  <c:v>43977</c:v>
                </c:pt>
                <c:pt idx="2079">
                  <c:v>43978</c:v>
                </c:pt>
                <c:pt idx="2080">
                  <c:v>43979</c:v>
                </c:pt>
                <c:pt idx="2081">
                  <c:v>43980</c:v>
                </c:pt>
                <c:pt idx="2082">
                  <c:v>43981</c:v>
                </c:pt>
                <c:pt idx="2083">
                  <c:v>43982</c:v>
                </c:pt>
                <c:pt idx="2084">
                  <c:v>43983</c:v>
                </c:pt>
                <c:pt idx="2085">
                  <c:v>43984</c:v>
                </c:pt>
                <c:pt idx="2086">
                  <c:v>43985</c:v>
                </c:pt>
                <c:pt idx="2087">
                  <c:v>43986</c:v>
                </c:pt>
                <c:pt idx="2088">
                  <c:v>43987</c:v>
                </c:pt>
                <c:pt idx="2089">
                  <c:v>43988</c:v>
                </c:pt>
                <c:pt idx="2090">
                  <c:v>43989</c:v>
                </c:pt>
                <c:pt idx="2091">
                  <c:v>43990</c:v>
                </c:pt>
                <c:pt idx="2092">
                  <c:v>43991</c:v>
                </c:pt>
                <c:pt idx="2093">
                  <c:v>43992</c:v>
                </c:pt>
                <c:pt idx="2094">
                  <c:v>43993</c:v>
                </c:pt>
                <c:pt idx="2095">
                  <c:v>43994</c:v>
                </c:pt>
                <c:pt idx="2096">
                  <c:v>43995</c:v>
                </c:pt>
                <c:pt idx="2097">
                  <c:v>43996</c:v>
                </c:pt>
                <c:pt idx="2098">
                  <c:v>43997</c:v>
                </c:pt>
                <c:pt idx="2099">
                  <c:v>43998</c:v>
                </c:pt>
                <c:pt idx="2100">
                  <c:v>43999</c:v>
                </c:pt>
                <c:pt idx="2101">
                  <c:v>44000</c:v>
                </c:pt>
                <c:pt idx="2102">
                  <c:v>44001</c:v>
                </c:pt>
                <c:pt idx="2103">
                  <c:v>44002</c:v>
                </c:pt>
                <c:pt idx="2104">
                  <c:v>44003</c:v>
                </c:pt>
                <c:pt idx="2105">
                  <c:v>44004</c:v>
                </c:pt>
                <c:pt idx="2106">
                  <c:v>44005</c:v>
                </c:pt>
                <c:pt idx="2107">
                  <c:v>44006</c:v>
                </c:pt>
                <c:pt idx="2108">
                  <c:v>44007</c:v>
                </c:pt>
                <c:pt idx="2109">
                  <c:v>44008</c:v>
                </c:pt>
                <c:pt idx="2110">
                  <c:v>44009</c:v>
                </c:pt>
                <c:pt idx="2111">
                  <c:v>44010</c:v>
                </c:pt>
                <c:pt idx="2112">
                  <c:v>44011</c:v>
                </c:pt>
                <c:pt idx="2113">
                  <c:v>44012</c:v>
                </c:pt>
                <c:pt idx="2114">
                  <c:v>44013</c:v>
                </c:pt>
                <c:pt idx="2115">
                  <c:v>44014</c:v>
                </c:pt>
                <c:pt idx="2116">
                  <c:v>44015</c:v>
                </c:pt>
                <c:pt idx="2117">
                  <c:v>44016</c:v>
                </c:pt>
                <c:pt idx="2118">
                  <c:v>44017</c:v>
                </c:pt>
                <c:pt idx="2119">
                  <c:v>44018</c:v>
                </c:pt>
                <c:pt idx="2120">
                  <c:v>44019</c:v>
                </c:pt>
                <c:pt idx="2121">
                  <c:v>44020</c:v>
                </c:pt>
                <c:pt idx="2122">
                  <c:v>44021</c:v>
                </c:pt>
                <c:pt idx="2123">
                  <c:v>44022</c:v>
                </c:pt>
                <c:pt idx="2124">
                  <c:v>44023</c:v>
                </c:pt>
                <c:pt idx="2125">
                  <c:v>44024</c:v>
                </c:pt>
                <c:pt idx="2126">
                  <c:v>44025</c:v>
                </c:pt>
                <c:pt idx="2127">
                  <c:v>44026</c:v>
                </c:pt>
                <c:pt idx="2128">
                  <c:v>44027</c:v>
                </c:pt>
                <c:pt idx="2129">
                  <c:v>44028</c:v>
                </c:pt>
                <c:pt idx="2130">
                  <c:v>44029</c:v>
                </c:pt>
                <c:pt idx="2131">
                  <c:v>44030</c:v>
                </c:pt>
                <c:pt idx="2132">
                  <c:v>44031</c:v>
                </c:pt>
                <c:pt idx="2133">
                  <c:v>44032</c:v>
                </c:pt>
                <c:pt idx="2134">
                  <c:v>44033</c:v>
                </c:pt>
                <c:pt idx="2135">
                  <c:v>44034</c:v>
                </c:pt>
                <c:pt idx="2136">
                  <c:v>44035</c:v>
                </c:pt>
                <c:pt idx="2137">
                  <c:v>44036</c:v>
                </c:pt>
                <c:pt idx="2138">
                  <c:v>44037</c:v>
                </c:pt>
                <c:pt idx="2139">
                  <c:v>44038</c:v>
                </c:pt>
                <c:pt idx="2140">
                  <c:v>44039</c:v>
                </c:pt>
                <c:pt idx="2141">
                  <c:v>44040</c:v>
                </c:pt>
                <c:pt idx="2142">
                  <c:v>44041</c:v>
                </c:pt>
                <c:pt idx="2143">
                  <c:v>44042</c:v>
                </c:pt>
                <c:pt idx="2144">
                  <c:v>44043</c:v>
                </c:pt>
                <c:pt idx="2145">
                  <c:v>44044</c:v>
                </c:pt>
                <c:pt idx="2146">
                  <c:v>44045</c:v>
                </c:pt>
                <c:pt idx="2147">
                  <c:v>44046</c:v>
                </c:pt>
                <c:pt idx="2148">
                  <c:v>44047</c:v>
                </c:pt>
                <c:pt idx="2149">
                  <c:v>44048</c:v>
                </c:pt>
                <c:pt idx="2150">
                  <c:v>44049</c:v>
                </c:pt>
                <c:pt idx="2151">
                  <c:v>44050</c:v>
                </c:pt>
                <c:pt idx="2152">
                  <c:v>44051</c:v>
                </c:pt>
                <c:pt idx="2153">
                  <c:v>44052</c:v>
                </c:pt>
                <c:pt idx="2154">
                  <c:v>44053</c:v>
                </c:pt>
                <c:pt idx="2155">
                  <c:v>44054</c:v>
                </c:pt>
                <c:pt idx="2156">
                  <c:v>44055</c:v>
                </c:pt>
                <c:pt idx="2157">
                  <c:v>44056</c:v>
                </c:pt>
                <c:pt idx="2158">
                  <c:v>44057</c:v>
                </c:pt>
                <c:pt idx="2159">
                  <c:v>44058</c:v>
                </c:pt>
                <c:pt idx="2160">
                  <c:v>44059</c:v>
                </c:pt>
                <c:pt idx="2161">
                  <c:v>44060</c:v>
                </c:pt>
                <c:pt idx="2162">
                  <c:v>44061</c:v>
                </c:pt>
                <c:pt idx="2163">
                  <c:v>44062</c:v>
                </c:pt>
                <c:pt idx="2164">
                  <c:v>44063</c:v>
                </c:pt>
                <c:pt idx="2165">
                  <c:v>44064</c:v>
                </c:pt>
                <c:pt idx="2166">
                  <c:v>44065</c:v>
                </c:pt>
                <c:pt idx="2167">
                  <c:v>44066</c:v>
                </c:pt>
                <c:pt idx="2168">
                  <c:v>44067</c:v>
                </c:pt>
                <c:pt idx="2169">
                  <c:v>44068</c:v>
                </c:pt>
                <c:pt idx="2170">
                  <c:v>44069</c:v>
                </c:pt>
                <c:pt idx="2171">
                  <c:v>44070</c:v>
                </c:pt>
                <c:pt idx="2172">
                  <c:v>44071</c:v>
                </c:pt>
                <c:pt idx="2173">
                  <c:v>44072</c:v>
                </c:pt>
                <c:pt idx="2174">
                  <c:v>44073</c:v>
                </c:pt>
                <c:pt idx="2175">
                  <c:v>44074</c:v>
                </c:pt>
                <c:pt idx="2176">
                  <c:v>44075</c:v>
                </c:pt>
                <c:pt idx="2177">
                  <c:v>44076</c:v>
                </c:pt>
                <c:pt idx="2178">
                  <c:v>44077</c:v>
                </c:pt>
                <c:pt idx="2179">
                  <c:v>44078</c:v>
                </c:pt>
                <c:pt idx="2180">
                  <c:v>44079</c:v>
                </c:pt>
                <c:pt idx="2181">
                  <c:v>44080</c:v>
                </c:pt>
                <c:pt idx="2182">
                  <c:v>44081</c:v>
                </c:pt>
                <c:pt idx="2183">
                  <c:v>44082</c:v>
                </c:pt>
                <c:pt idx="2184">
                  <c:v>44083</c:v>
                </c:pt>
                <c:pt idx="2185">
                  <c:v>44084</c:v>
                </c:pt>
                <c:pt idx="2186">
                  <c:v>44085</c:v>
                </c:pt>
                <c:pt idx="2187">
                  <c:v>44086</c:v>
                </c:pt>
                <c:pt idx="2188">
                  <c:v>44087</c:v>
                </c:pt>
                <c:pt idx="2189">
                  <c:v>44088</c:v>
                </c:pt>
                <c:pt idx="2190">
                  <c:v>44089</c:v>
                </c:pt>
                <c:pt idx="2191">
                  <c:v>44090</c:v>
                </c:pt>
                <c:pt idx="2192">
                  <c:v>44091</c:v>
                </c:pt>
                <c:pt idx="2193">
                  <c:v>44092</c:v>
                </c:pt>
                <c:pt idx="2194">
                  <c:v>44093</c:v>
                </c:pt>
                <c:pt idx="2195">
                  <c:v>44094</c:v>
                </c:pt>
                <c:pt idx="2196">
                  <c:v>44095</c:v>
                </c:pt>
                <c:pt idx="2197">
                  <c:v>44096</c:v>
                </c:pt>
                <c:pt idx="2198">
                  <c:v>44097</c:v>
                </c:pt>
                <c:pt idx="2199">
                  <c:v>44098</c:v>
                </c:pt>
                <c:pt idx="2200">
                  <c:v>44099</c:v>
                </c:pt>
                <c:pt idx="2201">
                  <c:v>44100</c:v>
                </c:pt>
                <c:pt idx="2202">
                  <c:v>44101</c:v>
                </c:pt>
                <c:pt idx="2203">
                  <c:v>44102</c:v>
                </c:pt>
                <c:pt idx="2204">
                  <c:v>44103</c:v>
                </c:pt>
                <c:pt idx="2205">
                  <c:v>44104</c:v>
                </c:pt>
                <c:pt idx="2206">
                  <c:v>44105</c:v>
                </c:pt>
                <c:pt idx="2207">
                  <c:v>44106</c:v>
                </c:pt>
                <c:pt idx="2208">
                  <c:v>44107</c:v>
                </c:pt>
                <c:pt idx="2209">
                  <c:v>44108</c:v>
                </c:pt>
                <c:pt idx="2210">
                  <c:v>44109</c:v>
                </c:pt>
                <c:pt idx="2211">
                  <c:v>44110</c:v>
                </c:pt>
                <c:pt idx="2212">
                  <c:v>44111</c:v>
                </c:pt>
                <c:pt idx="2213">
                  <c:v>44112</c:v>
                </c:pt>
                <c:pt idx="2214">
                  <c:v>44113</c:v>
                </c:pt>
                <c:pt idx="2215">
                  <c:v>44114</c:v>
                </c:pt>
                <c:pt idx="2216">
                  <c:v>44115</c:v>
                </c:pt>
                <c:pt idx="2217">
                  <c:v>44116</c:v>
                </c:pt>
                <c:pt idx="2218">
                  <c:v>44117</c:v>
                </c:pt>
                <c:pt idx="2219">
                  <c:v>44118</c:v>
                </c:pt>
                <c:pt idx="2220">
                  <c:v>44119</c:v>
                </c:pt>
                <c:pt idx="2221">
                  <c:v>44120</c:v>
                </c:pt>
                <c:pt idx="2222">
                  <c:v>44121</c:v>
                </c:pt>
                <c:pt idx="2223">
                  <c:v>44122</c:v>
                </c:pt>
                <c:pt idx="2224">
                  <c:v>44123</c:v>
                </c:pt>
                <c:pt idx="2225">
                  <c:v>44124</c:v>
                </c:pt>
                <c:pt idx="2226">
                  <c:v>44125</c:v>
                </c:pt>
                <c:pt idx="2227">
                  <c:v>44126</c:v>
                </c:pt>
                <c:pt idx="2228">
                  <c:v>44127</c:v>
                </c:pt>
                <c:pt idx="2229">
                  <c:v>44128</c:v>
                </c:pt>
                <c:pt idx="2230">
                  <c:v>44129</c:v>
                </c:pt>
                <c:pt idx="2231">
                  <c:v>44130</c:v>
                </c:pt>
                <c:pt idx="2232">
                  <c:v>44131</c:v>
                </c:pt>
                <c:pt idx="2233">
                  <c:v>44132</c:v>
                </c:pt>
                <c:pt idx="2234">
                  <c:v>44133</c:v>
                </c:pt>
                <c:pt idx="2235">
                  <c:v>44134</c:v>
                </c:pt>
                <c:pt idx="2236">
                  <c:v>44135</c:v>
                </c:pt>
                <c:pt idx="2237">
                  <c:v>44136</c:v>
                </c:pt>
                <c:pt idx="2238">
                  <c:v>44137</c:v>
                </c:pt>
                <c:pt idx="2239">
                  <c:v>44138</c:v>
                </c:pt>
                <c:pt idx="2240">
                  <c:v>44139</c:v>
                </c:pt>
                <c:pt idx="2241">
                  <c:v>44140</c:v>
                </c:pt>
                <c:pt idx="2242">
                  <c:v>44141</c:v>
                </c:pt>
                <c:pt idx="2243">
                  <c:v>44142</c:v>
                </c:pt>
                <c:pt idx="2244">
                  <c:v>44143</c:v>
                </c:pt>
                <c:pt idx="2245">
                  <c:v>44144</c:v>
                </c:pt>
                <c:pt idx="2246">
                  <c:v>44145</c:v>
                </c:pt>
                <c:pt idx="2247">
                  <c:v>44146</c:v>
                </c:pt>
                <c:pt idx="2248">
                  <c:v>44147</c:v>
                </c:pt>
                <c:pt idx="2249">
                  <c:v>44148</c:v>
                </c:pt>
                <c:pt idx="2250">
                  <c:v>44149</c:v>
                </c:pt>
                <c:pt idx="2251">
                  <c:v>44150</c:v>
                </c:pt>
                <c:pt idx="2252">
                  <c:v>44151</c:v>
                </c:pt>
                <c:pt idx="2253">
                  <c:v>44152</c:v>
                </c:pt>
                <c:pt idx="2254">
                  <c:v>44153</c:v>
                </c:pt>
                <c:pt idx="2255">
                  <c:v>44154</c:v>
                </c:pt>
                <c:pt idx="2256">
                  <c:v>44155</c:v>
                </c:pt>
                <c:pt idx="2257">
                  <c:v>44156</c:v>
                </c:pt>
                <c:pt idx="2258">
                  <c:v>44157</c:v>
                </c:pt>
                <c:pt idx="2259">
                  <c:v>44158</c:v>
                </c:pt>
                <c:pt idx="2260">
                  <c:v>44159</c:v>
                </c:pt>
                <c:pt idx="2261">
                  <c:v>44160</c:v>
                </c:pt>
                <c:pt idx="2262">
                  <c:v>44161</c:v>
                </c:pt>
                <c:pt idx="2263">
                  <c:v>44162</c:v>
                </c:pt>
                <c:pt idx="2264">
                  <c:v>44163</c:v>
                </c:pt>
                <c:pt idx="2265">
                  <c:v>44164</c:v>
                </c:pt>
                <c:pt idx="2266">
                  <c:v>44165</c:v>
                </c:pt>
                <c:pt idx="2267">
                  <c:v>44166</c:v>
                </c:pt>
                <c:pt idx="2268">
                  <c:v>44167</c:v>
                </c:pt>
                <c:pt idx="2269">
                  <c:v>44168</c:v>
                </c:pt>
                <c:pt idx="2270">
                  <c:v>44169</c:v>
                </c:pt>
                <c:pt idx="2271">
                  <c:v>44170</c:v>
                </c:pt>
                <c:pt idx="2272">
                  <c:v>44171</c:v>
                </c:pt>
                <c:pt idx="2273">
                  <c:v>44172</c:v>
                </c:pt>
                <c:pt idx="2274">
                  <c:v>44173</c:v>
                </c:pt>
                <c:pt idx="2275">
                  <c:v>44174</c:v>
                </c:pt>
                <c:pt idx="2276">
                  <c:v>44175</c:v>
                </c:pt>
                <c:pt idx="2277">
                  <c:v>44176</c:v>
                </c:pt>
                <c:pt idx="2278">
                  <c:v>44177</c:v>
                </c:pt>
                <c:pt idx="2279">
                  <c:v>44178</c:v>
                </c:pt>
                <c:pt idx="2280">
                  <c:v>44179</c:v>
                </c:pt>
                <c:pt idx="2281">
                  <c:v>44180</c:v>
                </c:pt>
                <c:pt idx="2282">
                  <c:v>44181</c:v>
                </c:pt>
                <c:pt idx="2283">
                  <c:v>44182</c:v>
                </c:pt>
                <c:pt idx="2284">
                  <c:v>44183</c:v>
                </c:pt>
                <c:pt idx="2285">
                  <c:v>44184</c:v>
                </c:pt>
                <c:pt idx="2286">
                  <c:v>44185</c:v>
                </c:pt>
                <c:pt idx="2287">
                  <c:v>44186</c:v>
                </c:pt>
                <c:pt idx="2288">
                  <c:v>44187</c:v>
                </c:pt>
                <c:pt idx="2289">
                  <c:v>44188</c:v>
                </c:pt>
                <c:pt idx="2290">
                  <c:v>44189</c:v>
                </c:pt>
                <c:pt idx="2291">
                  <c:v>44190</c:v>
                </c:pt>
                <c:pt idx="2292">
                  <c:v>44191</c:v>
                </c:pt>
                <c:pt idx="2293">
                  <c:v>44192</c:v>
                </c:pt>
                <c:pt idx="2294">
                  <c:v>44193</c:v>
                </c:pt>
                <c:pt idx="2295">
                  <c:v>44194</c:v>
                </c:pt>
                <c:pt idx="2296">
                  <c:v>44195</c:v>
                </c:pt>
                <c:pt idx="2297">
                  <c:v>44196</c:v>
                </c:pt>
                <c:pt idx="2298">
                  <c:v>44197</c:v>
                </c:pt>
                <c:pt idx="2299">
                  <c:v>44198</c:v>
                </c:pt>
                <c:pt idx="2300">
                  <c:v>44199</c:v>
                </c:pt>
                <c:pt idx="2301">
                  <c:v>44200</c:v>
                </c:pt>
                <c:pt idx="2302">
                  <c:v>44201</c:v>
                </c:pt>
                <c:pt idx="2303">
                  <c:v>44202</c:v>
                </c:pt>
                <c:pt idx="2304">
                  <c:v>44203</c:v>
                </c:pt>
                <c:pt idx="2305">
                  <c:v>44204</c:v>
                </c:pt>
                <c:pt idx="2306">
                  <c:v>44205</c:v>
                </c:pt>
                <c:pt idx="2307">
                  <c:v>44206</c:v>
                </c:pt>
                <c:pt idx="2308">
                  <c:v>44207</c:v>
                </c:pt>
                <c:pt idx="2309">
                  <c:v>44208</c:v>
                </c:pt>
                <c:pt idx="2310">
                  <c:v>44209</c:v>
                </c:pt>
                <c:pt idx="2311">
                  <c:v>44210</c:v>
                </c:pt>
                <c:pt idx="2312">
                  <c:v>44211</c:v>
                </c:pt>
                <c:pt idx="2313">
                  <c:v>44212</c:v>
                </c:pt>
                <c:pt idx="2314">
                  <c:v>44213</c:v>
                </c:pt>
                <c:pt idx="2315">
                  <c:v>44214</c:v>
                </c:pt>
                <c:pt idx="2316">
                  <c:v>44215</c:v>
                </c:pt>
                <c:pt idx="2317">
                  <c:v>44216</c:v>
                </c:pt>
                <c:pt idx="2318">
                  <c:v>44217</c:v>
                </c:pt>
                <c:pt idx="2319">
                  <c:v>44218</c:v>
                </c:pt>
                <c:pt idx="2320">
                  <c:v>44219</c:v>
                </c:pt>
                <c:pt idx="2321">
                  <c:v>44220</c:v>
                </c:pt>
                <c:pt idx="2322">
                  <c:v>44221</c:v>
                </c:pt>
                <c:pt idx="2323">
                  <c:v>44222</c:v>
                </c:pt>
                <c:pt idx="2324">
                  <c:v>44223</c:v>
                </c:pt>
                <c:pt idx="2325">
                  <c:v>44224</c:v>
                </c:pt>
                <c:pt idx="2326">
                  <c:v>44225</c:v>
                </c:pt>
                <c:pt idx="2327">
                  <c:v>44226</c:v>
                </c:pt>
                <c:pt idx="2328">
                  <c:v>44227</c:v>
                </c:pt>
                <c:pt idx="2329">
                  <c:v>44228</c:v>
                </c:pt>
                <c:pt idx="2330">
                  <c:v>44229</c:v>
                </c:pt>
                <c:pt idx="2331">
                  <c:v>44230</c:v>
                </c:pt>
                <c:pt idx="2332">
                  <c:v>44231</c:v>
                </c:pt>
                <c:pt idx="2333">
                  <c:v>44232</c:v>
                </c:pt>
                <c:pt idx="2334">
                  <c:v>44233</c:v>
                </c:pt>
                <c:pt idx="2335">
                  <c:v>44234</c:v>
                </c:pt>
                <c:pt idx="2336">
                  <c:v>44235</c:v>
                </c:pt>
                <c:pt idx="2337">
                  <c:v>44236</c:v>
                </c:pt>
                <c:pt idx="2338">
                  <c:v>44237</c:v>
                </c:pt>
                <c:pt idx="2339">
                  <c:v>44238</c:v>
                </c:pt>
                <c:pt idx="2340">
                  <c:v>44239</c:v>
                </c:pt>
                <c:pt idx="2341">
                  <c:v>44240</c:v>
                </c:pt>
                <c:pt idx="2342">
                  <c:v>44241</c:v>
                </c:pt>
                <c:pt idx="2343">
                  <c:v>44242</c:v>
                </c:pt>
                <c:pt idx="2344">
                  <c:v>44243</c:v>
                </c:pt>
                <c:pt idx="2345">
                  <c:v>44244</c:v>
                </c:pt>
                <c:pt idx="2346">
                  <c:v>44245</c:v>
                </c:pt>
                <c:pt idx="2347">
                  <c:v>44246</c:v>
                </c:pt>
                <c:pt idx="2348">
                  <c:v>44247</c:v>
                </c:pt>
                <c:pt idx="2349">
                  <c:v>44248</c:v>
                </c:pt>
                <c:pt idx="2350">
                  <c:v>44249</c:v>
                </c:pt>
                <c:pt idx="2351">
                  <c:v>44250</c:v>
                </c:pt>
                <c:pt idx="2352">
                  <c:v>44251</c:v>
                </c:pt>
                <c:pt idx="2353">
                  <c:v>44252</c:v>
                </c:pt>
                <c:pt idx="2354">
                  <c:v>44253</c:v>
                </c:pt>
                <c:pt idx="2355">
                  <c:v>44254</c:v>
                </c:pt>
                <c:pt idx="2356">
                  <c:v>44255</c:v>
                </c:pt>
                <c:pt idx="2357">
                  <c:v>44256</c:v>
                </c:pt>
                <c:pt idx="2358">
                  <c:v>44257</c:v>
                </c:pt>
                <c:pt idx="2359">
                  <c:v>44258</c:v>
                </c:pt>
                <c:pt idx="2360">
                  <c:v>44259</c:v>
                </c:pt>
                <c:pt idx="2361">
                  <c:v>44260</c:v>
                </c:pt>
                <c:pt idx="2362">
                  <c:v>44261</c:v>
                </c:pt>
                <c:pt idx="2363">
                  <c:v>44262</c:v>
                </c:pt>
                <c:pt idx="2364">
                  <c:v>44263</c:v>
                </c:pt>
                <c:pt idx="2365">
                  <c:v>44264</c:v>
                </c:pt>
                <c:pt idx="2366">
                  <c:v>44265</c:v>
                </c:pt>
                <c:pt idx="2367">
                  <c:v>44266</c:v>
                </c:pt>
                <c:pt idx="2368">
                  <c:v>44267</c:v>
                </c:pt>
                <c:pt idx="2369">
                  <c:v>44268</c:v>
                </c:pt>
                <c:pt idx="2370">
                  <c:v>44269</c:v>
                </c:pt>
                <c:pt idx="2371">
                  <c:v>44270</c:v>
                </c:pt>
                <c:pt idx="2372">
                  <c:v>44271</c:v>
                </c:pt>
                <c:pt idx="2373">
                  <c:v>44272</c:v>
                </c:pt>
                <c:pt idx="2374">
                  <c:v>44273</c:v>
                </c:pt>
                <c:pt idx="2375">
                  <c:v>44274</c:v>
                </c:pt>
                <c:pt idx="2376">
                  <c:v>44275</c:v>
                </c:pt>
                <c:pt idx="2377">
                  <c:v>44276</c:v>
                </c:pt>
                <c:pt idx="2378">
                  <c:v>44277</c:v>
                </c:pt>
                <c:pt idx="2379">
                  <c:v>44278</c:v>
                </c:pt>
                <c:pt idx="2380">
                  <c:v>44279</c:v>
                </c:pt>
                <c:pt idx="2381">
                  <c:v>44280</c:v>
                </c:pt>
                <c:pt idx="2382">
                  <c:v>44281</c:v>
                </c:pt>
                <c:pt idx="2383">
                  <c:v>44282</c:v>
                </c:pt>
                <c:pt idx="2384">
                  <c:v>44283</c:v>
                </c:pt>
                <c:pt idx="2385">
                  <c:v>44284</c:v>
                </c:pt>
                <c:pt idx="2386">
                  <c:v>44285</c:v>
                </c:pt>
                <c:pt idx="2387">
                  <c:v>44286</c:v>
                </c:pt>
                <c:pt idx="2388">
                  <c:v>44287</c:v>
                </c:pt>
                <c:pt idx="2389">
                  <c:v>44288</c:v>
                </c:pt>
                <c:pt idx="2390">
                  <c:v>44289</c:v>
                </c:pt>
                <c:pt idx="2391">
                  <c:v>44290</c:v>
                </c:pt>
                <c:pt idx="2392">
                  <c:v>44291</c:v>
                </c:pt>
                <c:pt idx="2393">
                  <c:v>44292</c:v>
                </c:pt>
                <c:pt idx="2394">
                  <c:v>44293</c:v>
                </c:pt>
                <c:pt idx="2395">
                  <c:v>44294</c:v>
                </c:pt>
                <c:pt idx="2396">
                  <c:v>44295</c:v>
                </c:pt>
                <c:pt idx="2397">
                  <c:v>44296</c:v>
                </c:pt>
                <c:pt idx="2398">
                  <c:v>44297</c:v>
                </c:pt>
                <c:pt idx="2399">
                  <c:v>44298</c:v>
                </c:pt>
                <c:pt idx="2400">
                  <c:v>44299</c:v>
                </c:pt>
                <c:pt idx="2401">
                  <c:v>44300</c:v>
                </c:pt>
                <c:pt idx="2402">
                  <c:v>44301</c:v>
                </c:pt>
                <c:pt idx="2403">
                  <c:v>44302</c:v>
                </c:pt>
                <c:pt idx="2404">
                  <c:v>44303</c:v>
                </c:pt>
                <c:pt idx="2405">
                  <c:v>44304</c:v>
                </c:pt>
                <c:pt idx="2406">
                  <c:v>44305</c:v>
                </c:pt>
                <c:pt idx="2407">
                  <c:v>44306</c:v>
                </c:pt>
                <c:pt idx="2408">
                  <c:v>44307</c:v>
                </c:pt>
                <c:pt idx="2409">
                  <c:v>44308</c:v>
                </c:pt>
                <c:pt idx="2410">
                  <c:v>44309</c:v>
                </c:pt>
                <c:pt idx="2411">
                  <c:v>44310</c:v>
                </c:pt>
                <c:pt idx="2412">
                  <c:v>44311</c:v>
                </c:pt>
                <c:pt idx="2413">
                  <c:v>44312</c:v>
                </c:pt>
                <c:pt idx="2414">
                  <c:v>44313</c:v>
                </c:pt>
                <c:pt idx="2415">
                  <c:v>44314</c:v>
                </c:pt>
                <c:pt idx="2416">
                  <c:v>44315</c:v>
                </c:pt>
                <c:pt idx="2417">
                  <c:v>44316</c:v>
                </c:pt>
                <c:pt idx="2418">
                  <c:v>44317</c:v>
                </c:pt>
                <c:pt idx="2419">
                  <c:v>44318</c:v>
                </c:pt>
                <c:pt idx="2420">
                  <c:v>44319</c:v>
                </c:pt>
                <c:pt idx="2421">
                  <c:v>44320</c:v>
                </c:pt>
                <c:pt idx="2422">
                  <c:v>44321</c:v>
                </c:pt>
                <c:pt idx="2423">
                  <c:v>44322</c:v>
                </c:pt>
                <c:pt idx="2424">
                  <c:v>44323</c:v>
                </c:pt>
                <c:pt idx="2425">
                  <c:v>44324</c:v>
                </c:pt>
                <c:pt idx="2426">
                  <c:v>44325</c:v>
                </c:pt>
                <c:pt idx="2427">
                  <c:v>44326</c:v>
                </c:pt>
                <c:pt idx="2428">
                  <c:v>44327</c:v>
                </c:pt>
                <c:pt idx="2429">
                  <c:v>44328</c:v>
                </c:pt>
                <c:pt idx="2430">
                  <c:v>44329</c:v>
                </c:pt>
                <c:pt idx="2431">
                  <c:v>44330</c:v>
                </c:pt>
                <c:pt idx="2432">
                  <c:v>44331</c:v>
                </c:pt>
                <c:pt idx="2433">
                  <c:v>44332</c:v>
                </c:pt>
                <c:pt idx="2434">
                  <c:v>44333</c:v>
                </c:pt>
                <c:pt idx="2435">
                  <c:v>44334</c:v>
                </c:pt>
                <c:pt idx="2436">
                  <c:v>44335</c:v>
                </c:pt>
                <c:pt idx="2437">
                  <c:v>44336</c:v>
                </c:pt>
                <c:pt idx="2438">
                  <c:v>44337</c:v>
                </c:pt>
                <c:pt idx="2439">
                  <c:v>44338</c:v>
                </c:pt>
                <c:pt idx="2440">
                  <c:v>44339</c:v>
                </c:pt>
                <c:pt idx="2441">
                  <c:v>44340</c:v>
                </c:pt>
                <c:pt idx="2442">
                  <c:v>44341</c:v>
                </c:pt>
                <c:pt idx="2443">
                  <c:v>44342</c:v>
                </c:pt>
                <c:pt idx="2444">
                  <c:v>44343</c:v>
                </c:pt>
                <c:pt idx="2445">
                  <c:v>44344</c:v>
                </c:pt>
                <c:pt idx="2446">
                  <c:v>44345</c:v>
                </c:pt>
                <c:pt idx="2447">
                  <c:v>44346</c:v>
                </c:pt>
                <c:pt idx="2448">
                  <c:v>44347</c:v>
                </c:pt>
                <c:pt idx="2449">
                  <c:v>44348</c:v>
                </c:pt>
                <c:pt idx="2450">
                  <c:v>44349</c:v>
                </c:pt>
                <c:pt idx="2451">
                  <c:v>44350</c:v>
                </c:pt>
                <c:pt idx="2452">
                  <c:v>44351</c:v>
                </c:pt>
                <c:pt idx="2453">
                  <c:v>44352</c:v>
                </c:pt>
                <c:pt idx="2454">
                  <c:v>44353</c:v>
                </c:pt>
                <c:pt idx="2455">
                  <c:v>44354</c:v>
                </c:pt>
                <c:pt idx="2456">
                  <c:v>44355</c:v>
                </c:pt>
                <c:pt idx="2457">
                  <c:v>44356</c:v>
                </c:pt>
                <c:pt idx="2458">
                  <c:v>44357</c:v>
                </c:pt>
                <c:pt idx="2459">
                  <c:v>44358</c:v>
                </c:pt>
                <c:pt idx="2460">
                  <c:v>44359</c:v>
                </c:pt>
                <c:pt idx="2461">
                  <c:v>44360</c:v>
                </c:pt>
                <c:pt idx="2462">
                  <c:v>44361</c:v>
                </c:pt>
                <c:pt idx="2463">
                  <c:v>44362</c:v>
                </c:pt>
                <c:pt idx="2464">
                  <c:v>44363</c:v>
                </c:pt>
                <c:pt idx="2465">
                  <c:v>44364</c:v>
                </c:pt>
                <c:pt idx="2466">
                  <c:v>44365</c:v>
                </c:pt>
                <c:pt idx="2467">
                  <c:v>44366</c:v>
                </c:pt>
                <c:pt idx="2468">
                  <c:v>44367</c:v>
                </c:pt>
                <c:pt idx="2469">
                  <c:v>44368</c:v>
                </c:pt>
                <c:pt idx="2470">
                  <c:v>44369</c:v>
                </c:pt>
                <c:pt idx="2471">
                  <c:v>44370</c:v>
                </c:pt>
                <c:pt idx="2472">
                  <c:v>44371</c:v>
                </c:pt>
                <c:pt idx="2473">
                  <c:v>44372</c:v>
                </c:pt>
                <c:pt idx="2474">
                  <c:v>44373</c:v>
                </c:pt>
                <c:pt idx="2475">
                  <c:v>44374</c:v>
                </c:pt>
                <c:pt idx="2476">
                  <c:v>44375</c:v>
                </c:pt>
                <c:pt idx="2477">
                  <c:v>44376</c:v>
                </c:pt>
                <c:pt idx="2478">
                  <c:v>44377</c:v>
                </c:pt>
                <c:pt idx="2479">
                  <c:v>44378</c:v>
                </c:pt>
                <c:pt idx="2480">
                  <c:v>44379</c:v>
                </c:pt>
                <c:pt idx="2481">
                  <c:v>44380</c:v>
                </c:pt>
                <c:pt idx="2482">
                  <c:v>44381</c:v>
                </c:pt>
                <c:pt idx="2483">
                  <c:v>44382</c:v>
                </c:pt>
                <c:pt idx="2484">
                  <c:v>44383</c:v>
                </c:pt>
                <c:pt idx="2485">
                  <c:v>44384</c:v>
                </c:pt>
                <c:pt idx="2486">
                  <c:v>44385</c:v>
                </c:pt>
                <c:pt idx="2487">
                  <c:v>44386</c:v>
                </c:pt>
                <c:pt idx="2488">
                  <c:v>44387</c:v>
                </c:pt>
                <c:pt idx="2489">
                  <c:v>44388</c:v>
                </c:pt>
                <c:pt idx="2490">
                  <c:v>44389</c:v>
                </c:pt>
                <c:pt idx="2491">
                  <c:v>44390</c:v>
                </c:pt>
                <c:pt idx="2492">
                  <c:v>44391</c:v>
                </c:pt>
                <c:pt idx="2493">
                  <c:v>44392</c:v>
                </c:pt>
                <c:pt idx="2494">
                  <c:v>44393</c:v>
                </c:pt>
                <c:pt idx="2495">
                  <c:v>44394</c:v>
                </c:pt>
                <c:pt idx="2496">
                  <c:v>44395</c:v>
                </c:pt>
                <c:pt idx="2497">
                  <c:v>44396</c:v>
                </c:pt>
                <c:pt idx="2498">
                  <c:v>44397</c:v>
                </c:pt>
                <c:pt idx="2499">
                  <c:v>44398</c:v>
                </c:pt>
                <c:pt idx="2500">
                  <c:v>44399</c:v>
                </c:pt>
                <c:pt idx="2501">
                  <c:v>44400</c:v>
                </c:pt>
                <c:pt idx="2502">
                  <c:v>44401</c:v>
                </c:pt>
                <c:pt idx="2503">
                  <c:v>44402</c:v>
                </c:pt>
                <c:pt idx="2504">
                  <c:v>44403</c:v>
                </c:pt>
                <c:pt idx="2505">
                  <c:v>44404</c:v>
                </c:pt>
                <c:pt idx="2506">
                  <c:v>44405</c:v>
                </c:pt>
                <c:pt idx="2507">
                  <c:v>44406</c:v>
                </c:pt>
                <c:pt idx="2508">
                  <c:v>44407</c:v>
                </c:pt>
                <c:pt idx="2509">
                  <c:v>44408</c:v>
                </c:pt>
                <c:pt idx="2510">
                  <c:v>44409</c:v>
                </c:pt>
                <c:pt idx="2511">
                  <c:v>44410</c:v>
                </c:pt>
                <c:pt idx="2512">
                  <c:v>44411</c:v>
                </c:pt>
                <c:pt idx="2513">
                  <c:v>44412</c:v>
                </c:pt>
                <c:pt idx="2514">
                  <c:v>44413</c:v>
                </c:pt>
                <c:pt idx="2515">
                  <c:v>44414</c:v>
                </c:pt>
                <c:pt idx="2516">
                  <c:v>44415</c:v>
                </c:pt>
                <c:pt idx="2517">
                  <c:v>44416</c:v>
                </c:pt>
                <c:pt idx="2518">
                  <c:v>44417</c:v>
                </c:pt>
                <c:pt idx="2519">
                  <c:v>44418</c:v>
                </c:pt>
                <c:pt idx="2520">
                  <c:v>44419</c:v>
                </c:pt>
                <c:pt idx="2521">
                  <c:v>44420</c:v>
                </c:pt>
                <c:pt idx="2522">
                  <c:v>44421</c:v>
                </c:pt>
                <c:pt idx="2523">
                  <c:v>44422</c:v>
                </c:pt>
                <c:pt idx="2524">
                  <c:v>44423</c:v>
                </c:pt>
                <c:pt idx="2525">
                  <c:v>44424</c:v>
                </c:pt>
                <c:pt idx="2526">
                  <c:v>44425</c:v>
                </c:pt>
                <c:pt idx="2527">
                  <c:v>44426</c:v>
                </c:pt>
                <c:pt idx="2528">
                  <c:v>44427</c:v>
                </c:pt>
                <c:pt idx="2529">
                  <c:v>44428</c:v>
                </c:pt>
                <c:pt idx="2530">
                  <c:v>44429</c:v>
                </c:pt>
                <c:pt idx="2531">
                  <c:v>44430</c:v>
                </c:pt>
                <c:pt idx="2532">
                  <c:v>44431</c:v>
                </c:pt>
                <c:pt idx="2533">
                  <c:v>44432</c:v>
                </c:pt>
                <c:pt idx="2534">
                  <c:v>44433</c:v>
                </c:pt>
                <c:pt idx="2535">
                  <c:v>44434</c:v>
                </c:pt>
                <c:pt idx="2536">
                  <c:v>44435</c:v>
                </c:pt>
                <c:pt idx="2537">
                  <c:v>44436</c:v>
                </c:pt>
                <c:pt idx="2538">
                  <c:v>44437</c:v>
                </c:pt>
                <c:pt idx="2539">
                  <c:v>44438</c:v>
                </c:pt>
                <c:pt idx="2540">
                  <c:v>44439</c:v>
                </c:pt>
                <c:pt idx="2541">
                  <c:v>44440</c:v>
                </c:pt>
                <c:pt idx="2542">
                  <c:v>44441</c:v>
                </c:pt>
                <c:pt idx="2543">
                  <c:v>44442</c:v>
                </c:pt>
                <c:pt idx="2544">
                  <c:v>44443</c:v>
                </c:pt>
                <c:pt idx="2545">
                  <c:v>44444</c:v>
                </c:pt>
                <c:pt idx="2546">
                  <c:v>44445</c:v>
                </c:pt>
                <c:pt idx="2547">
                  <c:v>44446</c:v>
                </c:pt>
                <c:pt idx="2548">
                  <c:v>44447</c:v>
                </c:pt>
                <c:pt idx="2549">
                  <c:v>44448</c:v>
                </c:pt>
                <c:pt idx="2550">
                  <c:v>44449</c:v>
                </c:pt>
                <c:pt idx="2551">
                  <c:v>44450</c:v>
                </c:pt>
                <c:pt idx="2552">
                  <c:v>44451</c:v>
                </c:pt>
                <c:pt idx="2553">
                  <c:v>44452</c:v>
                </c:pt>
                <c:pt idx="2554">
                  <c:v>44453</c:v>
                </c:pt>
                <c:pt idx="2555">
                  <c:v>44454</c:v>
                </c:pt>
                <c:pt idx="2556">
                  <c:v>44455</c:v>
                </c:pt>
                <c:pt idx="2557">
                  <c:v>44456</c:v>
                </c:pt>
                <c:pt idx="2558">
                  <c:v>44457</c:v>
                </c:pt>
                <c:pt idx="2559">
                  <c:v>44458</c:v>
                </c:pt>
                <c:pt idx="2560">
                  <c:v>44459</c:v>
                </c:pt>
                <c:pt idx="2561">
                  <c:v>44460</c:v>
                </c:pt>
                <c:pt idx="2562">
                  <c:v>44461</c:v>
                </c:pt>
                <c:pt idx="2563">
                  <c:v>44462</c:v>
                </c:pt>
                <c:pt idx="2564">
                  <c:v>44463</c:v>
                </c:pt>
                <c:pt idx="2565">
                  <c:v>44464</c:v>
                </c:pt>
                <c:pt idx="2566">
                  <c:v>44465</c:v>
                </c:pt>
                <c:pt idx="2567">
                  <c:v>44466</c:v>
                </c:pt>
                <c:pt idx="2568">
                  <c:v>44467</c:v>
                </c:pt>
                <c:pt idx="2569">
                  <c:v>44468</c:v>
                </c:pt>
                <c:pt idx="2570">
                  <c:v>44469</c:v>
                </c:pt>
                <c:pt idx="2571">
                  <c:v>44470</c:v>
                </c:pt>
                <c:pt idx="2572">
                  <c:v>44471</c:v>
                </c:pt>
                <c:pt idx="2573">
                  <c:v>44472</c:v>
                </c:pt>
                <c:pt idx="2574">
                  <c:v>44473</c:v>
                </c:pt>
                <c:pt idx="2575">
                  <c:v>44474</c:v>
                </c:pt>
                <c:pt idx="2576">
                  <c:v>44475</c:v>
                </c:pt>
                <c:pt idx="2577">
                  <c:v>44476</c:v>
                </c:pt>
                <c:pt idx="2578">
                  <c:v>44477</c:v>
                </c:pt>
                <c:pt idx="2579">
                  <c:v>44478</c:v>
                </c:pt>
                <c:pt idx="2580">
                  <c:v>44479</c:v>
                </c:pt>
                <c:pt idx="2581">
                  <c:v>44480</c:v>
                </c:pt>
                <c:pt idx="2582">
                  <c:v>44481</c:v>
                </c:pt>
                <c:pt idx="2583">
                  <c:v>44482</c:v>
                </c:pt>
                <c:pt idx="2584">
                  <c:v>44483</c:v>
                </c:pt>
                <c:pt idx="2585">
                  <c:v>44484</c:v>
                </c:pt>
                <c:pt idx="2586">
                  <c:v>44485</c:v>
                </c:pt>
                <c:pt idx="2587">
                  <c:v>44486</c:v>
                </c:pt>
                <c:pt idx="2588">
                  <c:v>44487</c:v>
                </c:pt>
                <c:pt idx="2589">
                  <c:v>44488</c:v>
                </c:pt>
                <c:pt idx="2590">
                  <c:v>44489</c:v>
                </c:pt>
                <c:pt idx="2591">
                  <c:v>44490</c:v>
                </c:pt>
                <c:pt idx="2592">
                  <c:v>44491</c:v>
                </c:pt>
                <c:pt idx="2593">
                  <c:v>44492</c:v>
                </c:pt>
                <c:pt idx="2594">
                  <c:v>44493</c:v>
                </c:pt>
                <c:pt idx="2595">
                  <c:v>44494</c:v>
                </c:pt>
                <c:pt idx="2596">
                  <c:v>44495</c:v>
                </c:pt>
                <c:pt idx="2597">
                  <c:v>44496</c:v>
                </c:pt>
                <c:pt idx="2598">
                  <c:v>44497</c:v>
                </c:pt>
                <c:pt idx="2599">
                  <c:v>44498</c:v>
                </c:pt>
                <c:pt idx="2600">
                  <c:v>44499</c:v>
                </c:pt>
                <c:pt idx="2601">
                  <c:v>44500</c:v>
                </c:pt>
                <c:pt idx="2602">
                  <c:v>44501</c:v>
                </c:pt>
                <c:pt idx="2603">
                  <c:v>44502</c:v>
                </c:pt>
                <c:pt idx="2604">
                  <c:v>44503</c:v>
                </c:pt>
                <c:pt idx="2605">
                  <c:v>44504</c:v>
                </c:pt>
                <c:pt idx="2606">
                  <c:v>44505</c:v>
                </c:pt>
                <c:pt idx="2607">
                  <c:v>44506</c:v>
                </c:pt>
                <c:pt idx="2608">
                  <c:v>44507</c:v>
                </c:pt>
                <c:pt idx="2609">
                  <c:v>44508</c:v>
                </c:pt>
                <c:pt idx="2610">
                  <c:v>44509</c:v>
                </c:pt>
                <c:pt idx="2611">
                  <c:v>44510</c:v>
                </c:pt>
                <c:pt idx="2612">
                  <c:v>44511</c:v>
                </c:pt>
                <c:pt idx="2613">
                  <c:v>44512</c:v>
                </c:pt>
                <c:pt idx="2614">
                  <c:v>44513</c:v>
                </c:pt>
                <c:pt idx="2615">
                  <c:v>44514</c:v>
                </c:pt>
                <c:pt idx="2616">
                  <c:v>44515</c:v>
                </c:pt>
                <c:pt idx="2617">
                  <c:v>44516</c:v>
                </c:pt>
                <c:pt idx="2618">
                  <c:v>44517</c:v>
                </c:pt>
                <c:pt idx="2619">
                  <c:v>44518</c:v>
                </c:pt>
                <c:pt idx="2620">
                  <c:v>44519</c:v>
                </c:pt>
                <c:pt idx="2621">
                  <c:v>44520</c:v>
                </c:pt>
                <c:pt idx="2622">
                  <c:v>44521</c:v>
                </c:pt>
                <c:pt idx="2623">
                  <c:v>44522</c:v>
                </c:pt>
                <c:pt idx="2624">
                  <c:v>44523</c:v>
                </c:pt>
                <c:pt idx="2625">
                  <c:v>44524</c:v>
                </c:pt>
                <c:pt idx="2626">
                  <c:v>44525</c:v>
                </c:pt>
                <c:pt idx="2627">
                  <c:v>44526</c:v>
                </c:pt>
                <c:pt idx="2628">
                  <c:v>44527</c:v>
                </c:pt>
                <c:pt idx="2629">
                  <c:v>44528</c:v>
                </c:pt>
                <c:pt idx="2630">
                  <c:v>44529</c:v>
                </c:pt>
                <c:pt idx="2631">
                  <c:v>44530</c:v>
                </c:pt>
                <c:pt idx="2632">
                  <c:v>44531</c:v>
                </c:pt>
                <c:pt idx="2633">
                  <c:v>44532</c:v>
                </c:pt>
                <c:pt idx="2634">
                  <c:v>44533</c:v>
                </c:pt>
                <c:pt idx="2635">
                  <c:v>44534</c:v>
                </c:pt>
                <c:pt idx="2636">
                  <c:v>44535</c:v>
                </c:pt>
                <c:pt idx="2637">
                  <c:v>44536</c:v>
                </c:pt>
                <c:pt idx="2638">
                  <c:v>44537</c:v>
                </c:pt>
                <c:pt idx="2639">
                  <c:v>44538</c:v>
                </c:pt>
                <c:pt idx="2640">
                  <c:v>44539</c:v>
                </c:pt>
                <c:pt idx="2641">
                  <c:v>44540</c:v>
                </c:pt>
                <c:pt idx="2642">
                  <c:v>44541</c:v>
                </c:pt>
                <c:pt idx="2643">
                  <c:v>44542</c:v>
                </c:pt>
                <c:pt idx="2644">
                  <c:v>44543</c:v>
                </c:pt>
                <c:pt idx="2645">
                  <c:v>44544</c:v>
                </c:pt>
                <c:pt idx="2646">
                  <c:v>44545</c:v>
                </c:pt>
                <c:pt idx="2647">
                  <c:v>44546</c:v>
                </c:pt>
                <c:pt idx="2648">
                  <c:v>44547</c:v>
                </c:pt>
                <c:pt idx="2649">
                  <c:v>44548</c:v>
                </c:pt>
                <c:pt idx="2650">
                  <c:v>44549</c:v>
                </c:pt>
                <c:pt idx="2651">
                  <c:v>44550</c:v>
                </c:pt>
                <c:pt idx="2652">
                  <c:v>44551</c:v>
                </c:pt>
                <c:pt idx="2653">
                  <c:v>44552</c:v>
                </c:pt>
                <c:pt idx="2654">
                  <c:v>44553</c:v>
                </c:pt>
                <c:pt idx="2655">
                  <c:v>44554</c:v>
                </c:pt>
                <c:pt idx="2656">
                  <c:v>44555</c:v>
                </c:pt>
                <c:pt idx="2657">
                  <c:v>44556</c:v>
                </c:pt>
                <c:pt idx="2658">
                  <c:v>44557</c:v>
                </c:pt>
                <c:pt idx="2659">
                  <c:v>44558</c:v>
                </c:pt>
                <c:pt idx="2660">
                  <c:v>44559</c:v>
                </c:pt>
                <c:pt idx="2661">
                  <c:v>44560</c:v>
                </c:pt>
                <c:pt idx="2662">
                  <c:v>44561</c:v>
                </c:pt>
                <c:pt idx="2663">
                  <c:v>44562</c:v>
                </c:pt>
                <c:pt idx="2664">
                  <c:v>44563</c:v>
                </c:pt>
                <c:pt idx="2665">
                  <c:v>44564</c:v>
                </c:pt>
                <c:pt idx="2666">
                  <c:v>44565</c:v>
                </c:pt>
                <c:pt idx="2667">
                  <c:v>44566</c:v>
                </c:pt>
                <c:pt idx="2668">
                  <c:v>44567</c:v>
                </c:pt>
                <c:pt idx="2669">
                  <c:v>44568</c:v>
                </c:pt>
                <c:pt idx="2670">
                  <c:v>44569</c:v>
                </c:pt>
                <c:pt idx="2671">
                  <c:v>44570</c:v>
                </c:pt>
                <c:pt idx="2672">
                  <c:v>44571</c:v>
                </c:pt>
                <c:pt idx="2673">
                  <c:v>44572</c:v>
                </c:pt>
                <c:pt idx="2674">
                  <c:v>44573</c:v>
                </c:pt>
                <c:pt idx="2675">
                  <c:v>44574</c:v>
                </c:pt>
                <c:pt idx="2676">
                  <c:v>44575</c:v>
                </c:pt>
                <c:pt idx="2677">
                  <c:v>44576</c:v>
                </c:pt>
                <c:pt idx="2678">
                  <c:v>44577</c:v>
                </c:pt>
                <c:pt idx="2679">
                  <c:v>44578</c:v>
                </c:pt>
                <c:pt idx="2680">
                  <c:v>44579</c:v>
                </c:pt>
                <c:pt idx="2681">
                  <c:v>44580</c:v>
                </c:pt>
                <c:pt idx="2682">
                  <c:v>44581</c:v>
                </c:pt>
                <c:pt idx="2683">
                  <c:v>44582</c:v>
                </c:pt>
                <c:pt idx="2684">
                  <c:v>44583</c:v>
                </c:pt>
                <c:pt idx="2685">
                  <c:v>44584</c:v>
                </c:pt>
                <c:pt idx="2686">
                  <c:v>44585</c:v>
                </c:pt>
                <c:pt idx="2687">
                  <c:v>44586</c:v>
                </c:pt>
                <c:pt idx="2688">
                  <c:v>44587</c:v>
                </c:pt>
                <c:pt idx="2689">
                  <c:v>44588</c:v>
                </c:pt>
                <c:pt idx="2690">
                  <c:v>44589</c:v>
                </c:pt>
                <c:pt idx="2691">
                  <c:v>44590</c:v>
                </c:pt>
                <c:pt idx="2692">
                  <c:v>44591</c:v>
                </c:pt>
                <c:pt idx="2693">
                  <c:v>44592</c:v>
                </c:pt>
                <c:pt idx="2694">
                  <c:v>44593</c:v>
                </c:pt>
                <c:pt idx="2695">
                  <c:v>44594</c:v>
                </c:pt>
                <c:pt idx="2696">
                  <c:v>44595</c:v>
                </c:pt>
                <c:pt idx="2697">
                  <c:v>44596</c:v>
                </c:pt>
                <c:pt idx="2698">
                  <c:v>44597</c:v>
                </c:pt>
                <c:pt idx="2699">
                  <c:v>44598</c:v>
                </c:pt>
                <c:pt idx="2700">
                  <c:v>44599</c:v>
                </c:pt>
                <c:pt idx="2701">
                  <c:v>44600</c:v>
                </c:pt>
                <c:pt idx="2702">
                  <c:v>44601</c:v>
                </c:pt>
                <c:pt idx="2703">
                  <c:v>44602</c:v>
                </c:pt>
                <c:pt idx="2704">
                  <c:v>44603</c:v>
                </c:pt>
                <c:pt idx="2705">
                  <c:v>44604</c:v>
                </c:pt>
                <c:pt idx="2706">
                  <c:v>44605</c:v>
                </c:pt>
                <c:pt idx="2707">
                  <c:v>44606</c:v>
                </c:pt>
                <c:pt idx="2708">
                  <c:v>44607</c:v>
                </c:pt>
                <c:pt idx="2709">
                  <c:v>44608</c:v>
                </c:pt>
                <c:pt idx="2710">
                  <c:v>44609</c:v>
                </c:pt>
                <c:pt idx="2711">
                  <c:v>44610</c:v>
                </c:pt>
                <c:pt idx="2712">
                  <c:v>44611</c:v>
                </c:pt>
                <c:pt idx="2713">
                  <c:v>44612</c:v>
                </c:pt>
                <c:pt idx="2714">
                  <c:v>44613</c:v>
                </c:pt>
                <c:pt idx="2715">
                  <c:v>44614</c:v>
                </c:pt>
                <c:pt idx="2716">
                  <c:v>44615</c:v>
                </c:pt>
                <c:pt idx="2717">
                  <c:v>44616</c:v>
                </c:pt>
                <c:pt idx="2718">
                  <c:v>44617</c:v>
                </c:pt>
                <c:pt idx="2719">
                  <c:v>44618</c:v>
                </c:pt>
                <c:pt idx="2720">
                  <c:v>44619</c:v>
                </c:pt>
                <c:pt idx="2721">
                  <c:v>44620</c:v>
                </c:pt>
                <c:pt idx="2722">
                  <c:v>44621</c:v>
                </c:pt>
                <c:pt idx="2723">
                  <c:v>44622</c:v>
                </c:pt>
                <c:pt idx="2724">
                  <c:v>44623</c:v>
                </c:pt>
                <c:pt idx="2725">
                  <c:v>44624</c:v>
                </c:pt>
                <c:pt idx="2726">
                  <c:v>44625</c:v>
                </c:pt>
                <c:pt idx="2727">
                  <c:v>44626</c:v>
                </c:pt>
                <c:pt idx="2728">
                  <c:v>44627</c:v>
                </c:pt>
                <c:pt idx="2729">
                  <c:v>44628</c:v>
                </c:pt>
                <c:pt idx="2730">
                  <c:v>44629</c:v>
                </c:pt>
                <c:pt idx="2731">
                  <c:v>44630</c:v>
                </c:pt>
                <c:pt idx="2732">
                  <c:v>44631</c:v>
                </c:pt>
                <c:pt idx="2733">
                  <c:v>44632</c:v>
                </c:pt>
                <c:pt idx="2734">
                  <c:v>44633</c:v>
                </c:pt>
                <c:pt idx="2735">
                  <c:v>44634</c:v>
                </c:pt>
                <c:pt idx="2736">
                  <c:v>44635</c:v>
                </c:pt>
                <c:pt idx="2737">
                  <c:v>44636</c:v>
                </c:pt>
                <c:pt idx="2738">
                  <c:v>44637</c:v>
                </c:pt>
                <c:pt idx="2739">
                  <c:v>44638</c:v>
                </c:pt>
                <c:pt idx="2740">
                  <c:v>44639</c:v>
                </c:pt>
                <c:pt idx="2741">
                  <c:v>44640</c:v>
                </c:pt>
                <c:pt idx="2742">
                  <c:v>44641</c:v>
                </c:pt>
                <c:pt idx="2743">
                  <c:v>44642</c:v>
                </c:pt>
                <c:pt idx="2744">
                  <c:v>44643</c:v>
                </c:pt>
                <c:pt idx="2745">
                  <c:v>44644</c:v>
                </c:pt>
                <c:pt idx="2746">
                  <c:v>44645</c:v>
                </c:pt>
                <c:pt idx="2747">
                  <c:v>44646</c:v>
                </c:pt>
                <c:pt idx="2748">
                  <c:v>44647</c:v>
                </c:pt>
                <c:pt idx="2749">
                  <c:v>44648</c:v>
                </c:pt>
                <c:pt idx="2750">
                  <c:v>44649</c:v>
                </c:pt>
                <c:pt idx="2751">
                  <c:v>44650</c:v>
                </c:pt>
                <c:pt idx="2752">
                  <c:v>44651</c:v>
                </c:pt>
                <c:pt idx="2753">
                  <c:v>44652</c:v>
                </c:pt>
                <c:pt idx="2754">
                  <c:v>44653</c:v>
                </c:pt>
                <c:pt idx="2755">
                  <c:v>44654</c:v>
                </c:pt>
                <c:pt idx="2756">
                  <c:v>44655</c:v>
                </c:pt>
                <c:pt idx="2757">
                  <c:v>44656</c:v>
                </c:pt>
                <c:pt idx="2758">
                  <c:v>44657</c:v>
                </c:pt>
                <c:pt idx="2759">
                  <c:v>44658</c:v>
                </c:pt>
                <c:pt idx="2760">
                  <c:v>44659</c:v>
                </c:pt>
                <c:pt idx="2761">
                  <c:v>44660</c:v>
                </c:pt>
                <c:pt idx="2762">
                  <c:v>44661</c:v>
                </c:pt>
                <c:pt idx="2763">
                  <c:v>44662</c:v>
                </c:pt>
                <c:pt idx="2764">
                  <c:v>44663</c:v>
                </c:pt>
                <c:pt idx="2765">
                  <c:v>44664</c:v>
                </c:pt>
                <c:pt idx="2766">
                  <c:v>44665</c:v>
                </c:pt>
                <c:pt idx="2767">
                  <c:v>44666</c:v>
                </c:pt>
                <c:pt idx="2768">
                  <c:v>44667</c:v>
                </c:pt>
                <c:pt idx="2769">
                  <c:v>44668</c:v>
                </c:pt>
                <c:pt idx="2770">
                  <c:v>44669</c:v>
                </c:pt>
                <c:pt idx="2771">
                  <c:v>44670</c:v>
                </c:pt>
                <c:pt idx="2772">
                  <c:v>44671</c:v>
                </c:pt>
                <c:pt idx="2773">
                  <c:v>44672</c:v>
                </c:pt>
                <c:pt idx="2774">
                  <c:v>44673</c:v>
                </c:pt>
                <c:pt idx="2775">
                  <c:v>44674</c:v>
                </c:pt>
                <c:pt idx="2776">
                  <c:v>44675</c:v>
                </c:pt>
                <c:pt idx="2777">
                  <c:v>44676</c:v>
                </c:pt>
                <c:pt idx="2778">
                  <c:v>44677</c:v>
                </c:pt>
                <c:pt idx="2779">
                  <c:v>44678</c:v>
                </c:pt>
                <c:pt idx="2780">
                  <c:v>44679</c:v>
                </c:pt>
                <c:pt idx="2781">
                  <c:v>44680</c:v>
                </c:pt>
                <c:pt idx="2782">
                  <c:v>44681</c:v>
                </c:pt>
                <c:pt idx="2783">
                  <c:v>44682</c:v>
                </c:pt>
                <c:pt idx="2784">
                  <c:v>44683</c:v>
                </c:pt>
                <c:pt idx="2785">
                  <c:v>44684</c:v>
                </c:pt>
                <c:pt idx="2786">
                  <c:v>44685</c:v>
                </c:pt>
                <c:pt idx="2787">
                  <c:v>44686</c:v>
                </c:pt>
                <c:pt idx="2788">
                  <c:v>44687</c:v>
                </c:pt>
                <c:pt idx="2789">
                  <c:v>44688</c:v>
                </c:pt>
                <c:pt idx="2790">
                  <c:v>44689</c:v>
                </c:pt>
                <c:pt idx="2791">
                  <c:v>44690</c:v>
                </c:pt>
                <c:pt idx="2792">
                  <c:v>44691</c:v>
                </c:pt>
                <c:pt idx="2793">
                  <c:v>44692</c:v>
                </c:pt>
                <c:pt idx="2794">
                  <c:v>44693</c:v>
                </c:pt>
                <c:pt idx="2795">
                  <c:v>44694</c:v>
                </c:pt>
                <c:pt idx="2796">
                  <c:v>44695</c:v>
                </c:pt>
                <c:pt idx="2797">
                  <c:v>44696</c:v>
                </c:pt>
                <c:pt idx="2798">
                  <c:v>44697</c:v>
                </c:pt>
                <c:pt idx="2799">
                  <c:v>44698</c:v>
                </c:pt>
              </c:numCache>
            </c:numRef>
          </c:cat>
          <c:val>
            <c:numRef>
              <c:f>'BTC ETH Price Chart'!$B$2:$B$2801</c:f>
              <c:numCache>
                <c:formatCode>"$"\ #,##0_);"$"\ \(#,##0\)</c:formatCode>
                <c:ptCount val="2800"/>
                <c:pt idx="0">
                  <c:v>457.33401500000002</c:v>
                </c:pt>
                <c:pt idx="1">
                  <c:v>424.44000199999999</c:v>
                </c:pt>
                <c:pt idx="2">
                  <c:v>394.79599000000002</c:v>
                </c:pt>
                <c:pt idx="3">
                  <c:v>408.90399200000002</c:v>
                </c:pt>
                <c:pt idx="4">
                  <c:v>398.82101399999999</c:v>
                </c:pt>
                <c:pt idx="5">
                  <c:v>402.15200800000002</c:v>
                </c:pt>
                <c:pt idx="6">
                  <c:v>435.79098499999998</c:v>
                </c:pt>
                <c:pt idx="7">
                  <c:v>423.20498700000002</c:v>
                </c:pt>
                <c:pt idx="8">
                  <c:v>411.574005</c:v>
                </c:pt>
                <c:pt idx="9">
                  <c:v>404.42498799999998</c:v>
                </c:pt>
                <c:pt idx="10">
                  <c:v>399.51998900000001</c:v>
                </c:pt>
                <c:pt idx="11">
                  <c:v>377.18099999999998</c:v>
                </c:pt>
                <c:pt idx="12">
                  <c:v>375.46701000000002</c:v>
                </c:pt>
                <c:pt idx="13">
                  <c:v>386.94400000000002</c:v>
                </c:pt>
                <c:pt idx="14">
                  <c:v>383.61498999999998</c:v>
                </c:pt>
                <c:pt idx="15">
                  <c:v>375.07199100000003</c:v>
                </c:pt>
                <c:pt idx="16">
                  <c:v>359.51199300000002</c:v>
                </c:pt>
                <c:pt idx="17">
                  <c:v>328.86599699999999</c:v>
                </c:pt>
                <c:pt idx="18">
                  <c:v>320.51001000000002</c:v>
                </c:pt>
                <c:pt idx="19">
                  <c:v>330.07900999999998</c:v>
                </c:pt>
                <c:pt idx="20">
                  <c:v>336.18701199999998</c:v>
                </c:pt>
                <c:pt idx="21">
                  <c:v>352.94000199999999</c:v>
                </c:pt>
                <c:pt idx="22">
                  <c:v>365.02600100000001</c:v>
                </c:pt>
                <c:pt idx="23">
                  <c:v>361.56201199999998</c:v>
                </c:pt>
                <c:pt idx="24">
                  <c:v>362.29901100000001</c:v>
                </c:pt>
                <c:pt idx="25">
                  <c:v>378.54901100000001</c:v>
                </c:pt>
                <c:pt idx="26">
                  <c:v>390.41400099999998</c:v>
                </c:pt>
                <c:pt idx="27">
                  <c:v>400.86999500000002</c:v>
                </c:pt>
                <c:pt idx="28">
                  <c:v>394.77301</c:v>
                </c:pt>
                <c:pt idx="29">
                  <c:v>382.55599999999998</c:v>
                </c:pt>
                <c:pt idx="30">
                  <c:v>383.75799599999999</c:v>
                </c:pt>
                <c:pt idx="31">
                  <c:v>391.44198599999999</c:v>
                </c:pt>
                <c:pt idx="32">
                  <c:v>389.54599000000002</c:v>
                </c:pt>
                <c:pt idx="33">
                  <c:v>382.84500100000002</c:v>
                </c:pt>
                <c:pt idx="34">
                  <c:v>386.47500600000001</c:v>
                </c:pt>
                <c:pt idx="35">
                  <c:v>383.15798999999998</c:v>
                </c:pt>
                <c:pt idx="36">
                  <c:v>358.41699199999999</c:v>
                </c:pt>
                <c:pt idx="37">
                  <c:v>358.34500100000002</c:v>
                </c:pt>
                <c:pt idx="38">
                  <c:v>347.27099600000003</c:v>
                </c:pt>
                <c:pt idx="39">
                  <c:v>354.70400999999998</c:v>
                </c:pt>
                <c:pt idx="40">
                  <c:v>352.989014</c:v>
                </c:pt>
                <c:pt idx="41">
                  <c:v>357.61801100000002</c:v>
                </c:pt>
                <c:pt idx="42">
                  <c:v>335.591003</c:v>
                </c:pt>
                <c:pt idx="43">
                  <c:v>345.30499300000002</c:v>
                </c:pt>
                <c:pt idx="44">
                  <c:v>338.32101399999999</c:v>
                </c:pt>
                <c:pt idx="45">
                  <c:v>325.74899299999998</c:v>
                </c:pt>
                <c:pt idx="46">
                  <c:v>325.891998</c:v>
                </c:pt>
                <c:pt idx="47">
                  <c:v>327.55398600000001</c:v>
                </c:pt>
                <c:pt idx="48">
                  <c:v>330.49200400000001</c:v>
                </c:pt>
                <c:pt idx="49">
                  <c:v>339.48599200000001</c:v>
                </c:pt>
                <c:pt idx="50">
                  <c:v>349.290009</c:v>
                </c:pt>
                <c:pt idx="51">
                  <c:v>342.415009</c:v>
                </c:pt>
                <c:pt idx="52">
                  <c:v>345.48800699999998</c:v>
                </c:pt>
                <c:pt idx="53">
                  <c:v>363.26400799999999</c:v>
                </c:pt>
                <c:pt idx="54">
                  <c:v>366.92401100000001</c:v>
                </c:pt>
                <c:pt idx="55">
                  <c:v>367.69500699999998</c:v>
                </c:pt>
                <c:pt idx="56">
                  <c:v>423.56100500000002</c:v>
                </c:pt>
                <c:pt idx="57">
                  <c:v>420.73498499999999</c:v>
                </c:pt>
                <c:pt idx="58">
                  <c:v>397.817993</c:v>
                </c:pt>
                <c:pt idx="59">
                  <c:v>376.13299599999999</c:v>
                </c:pt>
                <c:pt idx="60">
                  <c:v>387.88198899999998</c:v>
                </c:pt>
                <c:pt idx="61">
                  <c:v>387.40798999999998</c:v>
                </c:pt>
                <c:pt idx="62">
                  <c:v>375.19799799999998</c:v>
                </c:pt>
                <c:pt idx="63">
                  <c:v>380.55499300000002</c:v>
                </c:pt>
                <c:pt idx="64">
                  <c:v>357.83999599999999</c:v>
                </c:pt>
                <c:pt idx="65">
                  <c:v>350.84799199999998</c:v>
                </c:pt>
                <c:pt idx="66">
                  <c:v>352.92001299999998</c:v>
                </c:pt>
                <c:pt idx="67">
                  <c:v>367.57299799999998</c:v>
                </c:pt>
                <c:pt idx="68">
                  <c:v>376.90100100000001</c:v>
                </c:pt>
                <c:pt idx="69">
                  <c:v>375.34799199999998</c:v>
                </c:pt>
                <c:pt idx="70">
                  <c:v>368.36999500000002</c:v>
                </c:pt>
                <c:pt idx="71">
                  <c:v>369.67001299999998</c:v>
                </c:pt>
                <c:pt idx="72">
                  <c:v>376.44699100000003</c:v>
                </c:pt>
                <c:pt idx="73">
                  <c:v>375.49099699999999</c:v>
                </c:pt>
                <c:pt idx="74">
                  <c:v>378.04699699999998</c:v>
                </c:pt>
                <c:pt idx="75">
                  <c:v>379.24499500000002</c:v>
                </c:pt>
                <c:pt idx="76">
                  <c:v>381.31500199999999</c:v>
                </c:pt>
                <c:pt idx="77">
                  <c:v>375.01001000000002</c:v>
                </c:pt>
                <c:pt idx="78">
                  <c:v>369.60400399999997</c:v>
                </c:pt>
                <c:pt idx="79">
                  <c:v>376.85400399999997</c:v>
                </c:pt>
                <c:pt idx="80">
                  <c:v>374.78500400000001</c:v>
                </c:pt>
                <c:pt idx="81">
                  <c:v>375.09500100000002</c:v>
                </c:pt>
                <c:pt idx="82">
                  <c:v>361.908997</c:v>
                </c:pt>
                <c:pt idx="83">
                  <c:v>352.21899400000001</c:v>
                </c:pt>
                <c:pt idx="84">
                  <c:v>346.36498999999998</c:v>
                </c:pt>
                <c:pt idx="85">
                  <c:v>350.506012</c:v>
                </c:pt>
                <c:pt idx="86">
                  <c:v>352.54199199999999</c:v>
                </c:pt>
                <c:pt idx="87">
                  <c:v>347.37600700000002</c:v>
                </c:pt>
                <c:pt idx="88">
                  <c:v>351.63198899999998</c:v>
                </c:pt>
                <c:pt idx="89">
                  <c:v>345.34500100000002</c:v>
                </c:pt>
                <c:pt idx="90">
                  <c:v>327.06201199999998</c:v>
                </c:pt>
                <c:pt idx="91">
                  <c:v>319.77600100000001</c:v>
                </c:pt>
                <c:pt idx="92">
                  <c:v>311.39599600000003</c:v>
                </c:pt>
                <c:pt idx="93">
                  <c:v>317.84298699999999</c:v>
                </c:pt>
                <c:pt idx="94">
                  <c:v>329.95599399999998</c:v>
                </c:pt>
                <c:pt idx="95">
                  <c:v>320.84298699999999</c:v>
                </c:pt>
                <c:pt idx="96">
                  <c:v>331.885986</c:v>
                </c:pt>
                <c:pt idx="97">
                  <c:v>334.57199100000003</c:v>
                </c:pt>
                <c:pt idx="98">
                  <c:v>322.533997</c:v>
                </c:pt>
                <c:pt idx="99">
                  <c:v>319.00799599999999</c:v>
                </c:pt>
                <c:pt idx="100">
                  <c:v>327.92401100000001</c:v>
                </c:pt>
                <c:pt idx="101">
                  <c:v>315.86300699999998</c:v>
                </c:pt>
                <c:pt idx="102">
                  <c:v>317.239014</c:v>
                </c:pt>
                <c:pt idx="103">
                  <c:v>312.67001299999998</c:v>
                </c:pt>
                <c:pt idx="104">
                  <c:v>310.73700000000002</c:v>
                </c:pt>
                <c:pt idx="105">
                  <c:v>320.192993</c:v>
                </c:pt>
                <c:pt idx="106">
                  <c:v>314.24899299999998</c:v>
                </c:pt>
                <c:pt idx="107">
                  <c:v>315.03201300000001</c:v>
                </c:pt>
                <c:pt idx="108">
                  <c:v>281.08200099999999</c:v>
                </c:pt>
                <c:pt idx="109">
                  <c:v>264.19500699999998</c:v>
                </c:pt>
                <c:pt idx="110">
                  <c:v>274.47399899999999</c:v>
                </c:pt>
                <c:pt idx="111">
                  <c:v>286.18899499999998</c:v>
                </c:pt>
                <c:pt idx="112">
                  <c:v>294.33700599999997</c:v>
                </c:pt>
                <c:pt idx="113">
                  <c:v>283.34899899999999</c:v>
                </c:pt>
                <c:pt idx="114">
                  <c:v>290.40798999999998</c:v>
                </c:pt>
                <c:pt idx="115">
                  <c:v>274.79599000000002</c:v>
                </c:pt>
                <c:pt idx="116">
                  <c:v>265.66000400000001</c:v>
                </c:pt>
                <c:pt idx="117">
                  <c:v>267.79599000000002</c:v>
                </c:pt>
                <c:pt idx="118">
                  <c:v>225.86099200000001</c:v>
                </c:pt>
                <c:pt idx="119">
                  <c:v>178.10299699999999</c:v>
                </c:pt>
                <c:pt idx="120">
                  <c:v>209.84399400000001</c:v>
                </c:pt>
                <c:pt idx="121">
                  <c:v>208.09700000000001</c:v>
                </c:pt>
                <c:pt idx="122">
                  <c:v>199.259995</c:v>
                </c:pt>
                <c:pt idx="123">
                  <c:v>210.33900499999999</c:v>
                </c:pt>
                <c:pt idx="124">
                  <c:v>214.86099200000001</c:v>
                </c:pt>
                <c:pt idx="125">
                  <c:v>211.31500199999999</c:v>
                </c:pt>
                <c:pt idx="126">
                  <c:v>226.89700300000001</c:v>
                </c:pt>
                <c:pt idx="127">
                  <c:v>233.40600599999999</c:v>
                </c:pt>
                <c:pt idx="128">
                  <c:v>232.878998</c:v>
                </c:pt>
                <c:pt idx="129">
                  <c:v>247.84700000000001</c:v>
                </c:pt>
                <c:pt idx="130">
                  <c:v>253.71800200000001</c:v>
                </c:pt>
                <c:pt idx="131">
                  <c:v>273.47299199999998</c:v>
                </c:pt>
                <c:pt idx="132">
                  <c:v>263.47500600000001</c:v>
                </c:pt>
                <c:pt idx="133">
                  <c:v>233.91499300000001</c:v>
                </c:pt>
                <c:pt idx="134">
                  <c:v>233.51300000000001</c:v>
                </c:pt>
                <c:pt idx="135">
                  <c:v>226.425003</c:v>
                </c:pt>
                <c:pt idx="136">
                  <c:v>217.46400499999999</c:v>
                </c:pt>
                <c:pt idx="137">
                  <c:v>226.97200000000001</c:v>
                </c:pt>
                <c:pt idx="138">
                  <c:v>238.229004</c:v>
                </c:pt>
                <c:pt idx="139">
                  <c:v>227.26800499999999</c:v>
                </c:pt>
                <c:pt idx="140">
                  <c:v>226.85299699999999</c:v>
                </c:pt>
                <c:pt idx="141">
                  <c:v>217.11099200000001</c:v>
                </c:pt>
                <c:pt idx="142">
                  <c:v>222.266006</c:v>
                </c:pt>
                <c:pt idx="143">
                  <c:v>227.753998</c:v>
                </c:pt>
                <c:pt idx="144">
                  <c:v>223.412003</c:v>
                </c:pt>
                <c:pt idx="145">
                  <c:v>220.11000100000001</c:v>
                </c:pt>
                <c:pt idx="146">
                  <c:v>219.83900499999999</c:v>
                </c:pt>
                <c:pt idx="147">
                  <c:v>219.18499800000001</c:v>
                </c:pt>
                <c:pt idx="148">
                  <c:v>221.76400799999999</c:v>
                </c:pt>
                <c:pt idx="149">
                  <c:v>235.42700199999999</c:v>
                </c:pt>
                <c:pt idx="150">
                  <c:v>257.32101399999999</c:v>
                </c:pt>
                <c:pt idx="151">
                  <c:v>234.824997</c:v>
                </c:pt>
                <c:pt idx="152">
                  <c:v>233.84300200000001</c:v>
                </c:pt>
                <c:pt idx="153">
                  <c:v>243.61000100000001</c:v>
                </c:pt>
                <c:pt idx="154">
                  <c:v>236.32600400000001</c:v>
                </c:pt>
                <c:pt idx="155">
                  <c:v>240.283005</c:v>
                </c:pt>
                <c:pt idx="156">
                  <c:v>243.77900700000001</c:v>
                </c:pt>
                <c:pt idx="157">
                  <c:v>244.533997</c:v>
                </c:pt>
                <c:pt idx="158">
                  <c:v>235.97700499999999</c:v>
                </c:pt>
                <c:pt idx="159">
                  <c:v>238.891998</c:v>
                </c:pt>
                <c:pt idx="160">
                  <c:v>238.73500100000001</c:v>
                </c:pt>
                <c:pt idx="161">
                  <c:v>237.470001</c:v>
                </c:pt>
                <c:pt idx="162">
                  <c:v>236.425995</c:v>
                </c:pt>
                <c:pt idx="163">
                  <c:v>253.828003</c:v>
                </c:pt>
                <c:pt idx="164">
                  <c:v>254.26300000000001</c:v>
                </c:pt>
                <c:pt idx="165">
                  <c:v>260.20199600000001</c:v>
                </c:pt>
                <c:pt idx="166">
                  <c:v>275.67001299999998</c:v>
                </c:pt>
                <c:pt idx="167">
                  <c:v>281.70199600000001</c:v>
                </c:pt>
                <c:pt idx="168">
                  <c:v>273.09201000000002</c:v>
                </c:pt>
                <c:pt idx="169">
                  <c:v>276.17800899999997</c:v>
                </c:pt>
                <c:pt idx="170">
                  <c:v>272.72299199999998</c:v>
                </c:pt>
                <c:pt idx="171">
                  <c:v>276.260986</c:v>
                </c:pt>
                <c:pt idx="172">
                  <c:v>274.35400399999997</c:v>
                </c:pt>
                <c:pt idx="173">
                  <c:v>289.60699499999998</c:v>
                </c:pt>
                <c:pt idx="174">
                  <c:v>291.76001000000002</c:v>
                </c:pt>
                <c:pt idx="175">
                  <c:v>296.37899800000002</c:v>
                </c:pt>
                <c:pt idx="176">
                  <c:v>294.35400399999997</c:v>
                </c:pt>
                <c:pt idx="177">
                  <c:v>285.33700599999997</c:v>
                </c:pt>
                <c:pt idx="178">
                  <c:v>281.88501000000002</c:v>
                </c:pt>
                <c:pt idx="179">
                  <c:v>286.39300500000002</c:v>
                </c:pt>
                <c:pt idx="180">
                  <c:v>290.59298699999999</c:v>
                </c:pt>
                <c:pt idx="181">
                  <c:v>285.50500499999998</c:v>
                </c:pt>
                <c:pt idx="182">
                  <c:v>256.29901100000001</c:v>
                </c:pt>
                <c:pt idx="183">
                  <c:v>260.92800899999997</c:v>
                </c:pt>
                <c:pt idx="184">
                  <c:v>261.74899299999998</c:v>
                </c:pt>
                <c:pt idx="185">
                  <c:v>260.02499399999999</c:v>
                </c:pt>
                <c:pt idx="186">
                  <c:v>267.959991</c:v>
                </c:pt>
                <c:pt idx="187">
                  <c:v>266.73998999999998</c:v>
                </c:pt>
                <c:pt idx="188">
                  <c:v>245.595001</c:v>
                </c:pt>
                <c:pt idx="189">
                  <c:v>246.19700599999999</c:v>
                </c:pt>
                <c:pt idx="190">
                  <c:v>248.53199799999999</c:v>
                </c:pt>
                <c:pt idx="191">
                  <c:v>247.02900700000001</c:v>
                </c:pt>
                <c:pt idx="192">
                  <c:v>252.79800399999999</c:v>
                </c:pt>
                <c:pt idx="193">
                  <c:v>242.712997</c:v>
                </c:pt>
                <c:pt idx="194">
                  <c:v>247.52600100000001</c:v>
                </c:pt>
                <c:pt idx="195">
                  <c:v>244.22399899999999</c:v>
                </c:pt>
                <c:pt idx="196">
                  <c:v>247.27200300000001</c:v>
                </c:pt>
                <c:pt idx="197">
                  <c:v>253.00500500000001</c:v>
                </c:pt>
                <c:pt idx="198">
                  <c:v>254.32200599999999</c:v>
                </c:pt>
                <c:pt idx="199">
                  <c:v>253.69700599999999</c:v>
                </c:pt>
                <c:pt idx="200">
                  <c:v>260.59799199999998</c:v>
                </c:pt>
                <c:pt idx="201">
                  <c:v>255.49200400000001</c:v>
                </c:pt>
                <c:pt idx="202">
                  <c:v>253.179993</c:v>
                </c:pt>
                <c:pt idx="203">
                  <c:v>245.02200300000001</c:v>
                </c:pt>
                <c:pt idx="204">
                  <c:v>243.675995</c:v>
                </c:pt>
                <c:pt idx="205">
                  <c:v>236.07200599999999</c:v>
                </c:pt>
                <c:pt idx="206">
                  <c:v>236.55200199999999</c:v>
                </c:pt>
                <c:pt idx="207">
                  <c:v>236.15299999999999</c:v>
                </c:pt>
                <c:pt idx="208">
                  <c:v>224.587006</c:v>
                </c:pt>
                <c:pt idx="209">
                  <c:v>219.158997</c:v>
                </c:pt>
                <c:pt idx="210">
                  <c:v>223.83299299999999</c:v>
                </c:pt>
                <c:pt idx="211">
                  <c:v>228.57299800000001</c:v>
                </c:pt>
                <c:pt idx="212">
                  <c:v>222.88200399999999</c:v>
                </c:pt>
                <c:pt idx="213">
                  <c:v>223.35600299999999</c:v>
                </c:pt>
                <c:pt idx="214">
                  <c:v>222.60000600000001</c:v>
                </c:pt>
                <c:pt idx="215">
                  <c:v>224.62600699999999</c:v>
                </c:pt>
                <c:pt idx="216">
                  <c:v>235.26899700000001</c:v>
                </c:pt>
                <c:pt idx="217">
                  <c:v>234.175995</c:v>
                </c:pt>
                <c:pt idx="218">
                  <c:v>236.462006</c:v>
                </c:pt>
                <c:pt idx="219">
                  <c:v>231.26800499999999</c:v>
                </c:pt>
                <c:pt idx="220">
                  <c:v>226.38999899999999</c:v>
                </c:pt>
                <c:pt idx="221">
                  <c:v>219.429993</c:v>
                </c:pt>
                <c:pt idx="222">
                  <c:v>229.28599500000001</c:v>
                </c:pt>
                <c:pt idx="223">
                  <c:v>225.854996</c:v>
                </c:pt>
                <c:pt idx="224">
                  <c:v>225.807999</c:v>
                </c:pt>
                <c:pt idx="225">
                  <c:v>236.145004</c:v>
                </c:pt>
                <c:pt idx="226">
                  <c:v>232.07899499999999</c:v>
                </c:pt>
                <c:pt idx="227">
                  <c:v>234.929993</c:v>
                </c:pt>
                <c:pt idx="228">
                  <c:v>240.358002</c:v>
                </c:pt>
                <c:pt idx="229">
                  <c:v>239.01800499999999</c:v>
                </c:pt>
                <c:pt idx="230">
                  <c:v>236.121002</c:v>
                </c:pt>
                <c:pt idx="231">
                  <c:v>229.78199799999999</c:v>
                </c:pt>
                <c:pt idx="232">
                  <c:v>237.334</c:v>
                </c:pt>
                <c:pt idx="233">
                  <c:v>243.86300700000001</c:v>
                </c:pt>
                <c:pt idx="234">
                  <c:v>241.83200099999999</c:v>
                </c:pt>
                <c:pt idx="235">
                  <c:v>240.29600500000001</c:v>
                </c:pt>
                <c:pt idx="236">
                  <c:v>242.158005</c:v>
                </c:pt>
                <c:pt idx="237">
                  <c:v>241.11199999999999</c:v>
                </c:pt>
                <c:pt idx="238">
                  <c:v>236.37699900000001</c:v>
                </c:pt>
                <c:pt idx="239">
                  <c:v>236.929001</c:v>
                </c:pt>
                <c:pt idx="240">
                  <c:v>237.604996</c:v>
                </c:pt>
                <c:pt idx="241">
                  <c:v>236.15299999999999</c:v>
                </c:pt>
                <c:pt idx="242">
                  <c:v>236.80200199999999</c:v>
                </c:pt>
                <c:pt idx="243">
                  <c:v>233.128006</c:v>
                </c:pt>
                <c:pt idx="244">
                  <c:v>231.94700599999999</c:v>
                </c:pt>
                <c:pt idx="245">
                  <c:v>234.01800499999999</c:v>
                </c:pt>
                <c:pt idx="246">
                  <c:v>235.34399400000001</c:v>
                </c:pt>
                <c:pt idx="247">
                  <c:v>240.348007</c:v>
                </c:pt>
                <c:pt idx="248">
                  <c:v>238.871994</c:v>
                </c:pt>
                <c:pt idx="249">
                  <c:v>240.953003</c:v>
                </c:pt>
                <c:pt idx="250">
                  <c:v>237.11000100000001</c:v>
                </c:pt>
                <c:pt idx="251">
                  <c:v>237.11599699999999</c:v>
                </c:pt>
                <c:pt idx="252">
                  <c:v>237.283005</c:v>
                </c:pt>
                <c:pt idx="253">
                  <c:v>237.408005</c:v>
                </c:pt>
                <c:pt idx="254">
                  <c:v>237.09599299999999</c:v>
                </c:pt>
                <c:pt idx="255">
                  <c:v>233.345001</c:v>
                </c:pt>
                <c:pt idx="256">
                  <c:v>230.19000199999999</c:v>
                </c:pt>
                <c:pt idx="257">
                  <c:v>222.925995</c:v>
                </c:pt>
                <c:pt idx="258">
                  <c:v>225.80299400000001</c:v>
                </c:pt>
                <c:pt idx="259">
                  <c:v>225.87399300000001</c:v>
                </c:pt>
                <c:pt idx="260">
                  <c:v>224.324005</c:v>
                </c:pt>
                <c:pt idx="261">
                  <c:v>224.95199600000001</c:v>
                </c:pt>
                <c:pt idx="262">
                  <c:v>225.61900299999999</c:v>
                </c:pt>
                <c:pt idx="263">
                  <c:v>222.88099700000001</c:v>
                </c:pt>
                <c:pt idx="264">
                  <c:v>228.48899800000001</c:v>
                </c:pt>
                <c:pt idx="265">
                  <c:v>229.04800399999999</c:v>
                </c:pt>
                <c:pt idx="266">
                  <c:v>228.80299400000001</c:v>
                </c:pt>
                <c:pt idx="267">
                  <c:v>229.70500200000001</c:v>
                </c:pt>
                <c:pt idx="268">
                  <c:v>229.98199500000001</c:v>
                </c:pt>
                <c:pt idx="269">
                  <c:v>232.401993</c:v>
                </c:pt>
                <c:pt idx="270">
                  <c:v>233.54299900000001</c:v>
                </c:pt>
                <c:pt idx="271">
                  <c:v>236.82299800000001</c:v>
                </c:pt>
                <c:pt idx="272">
                  <c:v>250.895004</c:v>
                </c:pt>
                <c:pt idx="273">
                  <c:v>249.283997</c:v>
                </c:pt>
                <c:pt idx="274">
                  <c:v>249.00700399999999</c:v>
                </c:pt>
                <c:pt idx="275">
                  <c:v>244.60600299999999</c:v>
                </c:pt>
                <c:pt idx="276">
                  <c:v>245.212006</c:v>
                </c:pt>
                <c:pt idx="277">
                  <c:v>243.94399999999999</c:v>
                </c:pt>
                <c:pt idx="278">
                  <c:v>246.990005</c:v>
                </c:pt>
                <c:pt idx="279">
                  <c:v>244.29600500000001</c:v>
                </c:pt>
                <c:pt idx="280">
                  <c:v>240.51499899999999</c:v>
                </c:pt>
                <c:pt idx="281">
                  <c:v>242.79899599999999</c:v>
                </c:pt>
                <c:pt idx="282">
                  <c:v>243.59399400000001</c:v>
                </c:pt>
                <c:pt idx="283">
                  <c:v>250.990005</c:v>
                </c:pt>
                <c:pt idx="284">
                  <c:v>249.01100199999999</c:v>
                </c:pt>
                <c:pt idx="285">
                  <c:v>257.06399499999998</c:v>
                </c:pt>
                <c:pt idx="286">
                  <c:v>263.07199100000003</c:v>
                </c:pt>
                <c:pt idx="287">
                  <c:v>258.62100199999998</c:v>
                </c:pt>
                <c:pt idx="288">
                  <c:v>255.412003</c:v>
                </c:pt>
                <c:pt idx="289">
                  <c:v>256.33599900000002</c:v>
                </c:pt>
                <c:pt idx="290">
                  <c:v>260.885986</c:v>
                </c:pt>
                <c:pt idx="291">
                  <c:v>271.91299400000003</c:v>
                </c:pt>
                <c:pt idx="292">
                  <c:v>269.02999899999998</c:v>
                </c:pt>
                <c:pt idx="293">
                  <c:v>266.20700099999999</c:v>
                </c:pt>
                <c:pt idx="294">
                  <c:v>270.78500400000001</c:v>
                </c:pt>
                <c:pt idx="295">
                  <c:v>269.22799700000002</c:v>
                </c:pt>
                <c:pt idx="296">
                  <c:v>284.89401199999998</c:v>
                </c:pt>
                <c:pt idx="297">
                  <c:v>293.11498999999998</c:v>
                </c:pt>
                <c:pt idx="298">
                  <c:v>310.86700400000001</c:v>
                </c:pt>
                <c:pt idx="299">
                  <c:v>292.05398600000001</c:v>
                </c:pt>
                <c:pt idx="300">
                  <c:v>287.46398900000003</c:v>
                </c:pt>
                <c:pt idx="301">
                  <c:v>285.82900999999998</c:v>
                </c:pt>
                <c:pt idx="302">
                  <c:v>278.08898900000003</c:v>
                </c:pt>
                <c:pt idx="303">
                  <c:v>279.47198500000002</c:v>
                </c:pt>
                <c:pt idx="304">
                  <c:v>274.90100100000001</c:v>
                </c:pt>
                <c:pt idx="305">
                  <c:v>273.614014</c:v>
                </c:pt>
                <c:pt idx="306">
                  <c:v>278.98098800000002</c:v>
                </c:pt>
                <c:pt idx="307">
                  <c:v>275.83300800000001</c:v>
                </c:pt>
                <c:pt idx="308">
                  <c:v>277.22198500000002</c:v>
                </c:pt>
                <c:pt idx="309">
                  <c:v>276.04901100000001</c:v>
                </c:pt>
                <c:pt idx="310">
                  <c:v>288.27801499999998</c:v>
                </c:pt>
                <c:pt idx="311">
                  <c:v>288.69699100000003</c:v>
                </c:pt>
                <c:pt idx="312">
                  <c:v>292.68600500000002</c:v>
                </c:pt>
                <c:pt idx="313">
                  <c:v>293.62399299999998</c:v>
                </c:pt>
                <c:pt idx="314">
                  <c:v>294.42700200000002</c:v>
                </c:pt>
                <c:pt idx="315">
                  <c:v>289.58999599999999</c:v>
                </c:pt>
                <c:pt idx="316">
                  <c:v>287.72198500000002</c:v>
                </c:pt>
                <c:pt idx="317">
                  <c:v>284.64999399999999</c:v>
                </c:pt>
                <c:pt idx="318">
                  <c:v>281.60101300000002</c:v>
                </c:pt>
                <c:pt idx="319">
                  <c:v>282.614014</c:v>
                </c:pt>
                <c:pt idx="320">
                  <c:v>281.22699</c:v>
                </c:pt>
                <c:pt idx="321">
                  <c:v>285.21798699999999</c:v>
                </c:pt>
                <c:pt idx="322">
                  <c:v>281.88198899999998</c:v>
                </c:pt>
                <c:pt idx="323">
                  <c:v>278.57699600000001</c:v>
                </c:pt>
                <c:pt idx="324">
                  <c:v>279.584991</c:v>
                </c:pt>
                <c:pt idx="325">
                  <c:v>260.99700899999999</c:v>
                </c:pt>
                <c:pt idx="326">
                  <c:v>265.08300800000001</c:v>
                </c:pt>
                <c:pt idx="327">
                  <c:v>264.47000100000002</c:v>
                </c:pt>
                <c:pt idx="328">
                  <c:v>270.385986</c:v>
                </c:pt>
                <c:pt idx="329">
                  <c:v>266.37600700000002</c:v>
                </c:pt>
                <c:pt idx="330">
                  <c:v>264.07998700000002</c:v>
                </c:pt>
                <c:pt idx="331">
                  <c:v>265.67999300000002</c:v>
                </c:pt>
                <c:pt idx="332">
                  <c:v>261.550995</c:v>
                </c:pt>
                <c:pt idx="333">
                  <c:v>258.50698899999998</c:v>
                </c:pt>
                <c:pt idx="334">
                  <c:v>257.97601300000002</c:v>
                </c:pt>
                <c:pt idx="335">
                  <c:v>211.07899499999999</c:v>
                </c:pt>
                <c:pt idx="336">
                  <c:v>226.68400600000001</c:v>
                </c:pt>
                <c:pt idx="337">
                  <c:v>235.35000600000001</c:v>
                </c:pt>
                <c:pt idx="338">
                  <c:v>232.56899999999999</c:v>
                </c:pt>
                <c:pt idx="339">
                  <c:v>230.38999899999999</c:v>
                </c:pt>
                <c:pt idx="340">
                  <c:v>228.169006</c:v>
                </c:pt>
                <c:pt idx="341">
                  <c:v>210.49499499999999</c:v>
                </c:pt>
                <c:pt idx="342">
                  <c:v>221.608994</c:v>
                </c:pt>
                <c:pt idx="343">
                  <c:v>225.830994</c:v>
                </c:pt>
                <c:pt idx="344">
                  <c:v>224.76899700000001</c:v>
                </c:pt>
                <c:pt idx="345">
                  <c:v>231.395996</c:v>
                </c:pt>
                <c:pt idx="346">
                  <c:v>229.779999</c:v>
                </c:pt>
                <c:pt idx="347">
                  <c:v>228.76100199999999</c:v>
                </c:pt>
                <c:pt idx="348">
                  <c:v>230.05600000000001</c:v>
                </c:pt>
                <c:pt idx="349">
                  <c:v>228.121002</c:v>
                </c:pt>
                <c:pt idx="350">
                  <c:v>229.283997</c:v>
                </c:pt>
                <c:pt idx="351">
                  <c:v>227.182999</c:v>
                </c:pt>
                <c:pt idx="352">
                  <c:v>230.29800399999999</c:v>
                </c:pt>
                <c:pt idx="353">
                  <c:v>235.01899700000001</c:v>
                </c:pt>
                <c:pt idx="354">
                  <c:v>239.83999600000001</c:v>
                </c:pt>
                <c:pt idx="355">
                  <c:v>239.84700000000001</c:v>
                </c:pt>
                <c:pt idx="356">
                  <c:v>243.60699500000001</c:v>
                </c:pt>
                <c:pt idx="357">
                  <c:v>238.16799900000001</c:v>
                </c:pt>
                <c:pt idx="358">
                  <c:v>238.47700499999999</c:v>
                </c:pt>
                <c:pt idx="359">
                  <c:v>240.10699500000001</c:v>
                </c:pt>
                <c:pt idx="360">
                  <c:v>235.229004</c:v>
                </c:pt>
                <c:pt idx="361">
                  <c:v>230.51199299999999</c:v>
                </c:pt>
                <c:pt idx="362">
                  <c:v>230.64399700000001</c:v>
                </c:pt>
                <c:pt idx="363">
                  <c:v>230.304001</c:v>
                </c:pt>
                <c:pt idx="364">
                  <c:v>229.091003</c:v>
                </c:pt>
                <c:pt idx="365">
                  <c:v>229.80999800000001</c:v>
                </c:pt>
                <c:pt idx="366">
                  <c:v>232.97500600000001</c:v>
                </c:pt>
                <c:pt idx="367">
                  <c:v>231.49299600000001</c:v>
                </c:pt>
                <c:pt idx="368">
                  <c:v>231.212006</c:v>
                </c:pt>
                <c:pt idx="369">
                  <c:v>227.08500699999999</c:v>
                </c:pt>
                <c:pt idx="370">
                  <c:v>230.61799600000001</c:v>
                </c:pt>
                <c:pt idx="371">
                  <c:v>230.283005</c:v>
                </c:pt>
                <c:pt idx="372">
                  <c:v>234.52900700000001</c:v>
                </c:pt>
                <c:pt idx="373">
                  <c:v>235.14399700000001</c:v>
                </c:pt>
                <c:pt idx="374">
                  <c:v>234.33999600000001</c:v>
                </c:pt>
                <c:pt idx="375">
                  <c:v>232.75700399999999</c:v>
                </c:pt>
                <c:pt idx="376">
                  <c:v>239.141998</c:v>
                </c:pt>
                <c:pt idx="377">
                  <c:v>236.68699599999999</c:v>
                </c:pt>
                <c:pt idx="378">
                  <c:v>236.05999800000001</c:v>
                </c:pt>
                <c:pt idx="379">
                  <c:v>237.54899599999999</c:v>
                </c:pt>
                <c:pt idx="380">
                  <c:v>237.29299900000001</c:v>
                </c:pt>
                <c:pt idx="381">
                  <c:v>238.729996</c:v>
                </c:pt>
                <c:pt idx="382">
                  <c:v>238.25900300000001</c:v>
                </c:pt>
                <c:pt idx="383">
                  <c:v>240.38299599999999</c:v>
                </c:pt>
                <c:pt idx="384">
                  <c:v>246.06300400000001</c:v>
                </c:pt>
                <c:pt idx="385">
                  <c:v>242.96899400000001</c:v>
                </c:pt>
                <c:pt idx="386">
                  <c:v>242.304001</c:v>
                </c:pt>
                <c:pt idx="387">
                  <c:v>243.93100000000001</c:v>
                </c:pt>
                <c:pt idx="388">
                  <c:v>244.94099399999999</c:v>
                </c:pt>
                <c:pt idx="389">
                  <c:v>247.050003</c:v>
                </c:pt>
                <c:pt idx="390">
                  <c:v>245.307999</c:v>
                </c:pt>
                <c:pt idx="391">
                  <c:v>249.50799599999999</c:v>
                </c:pt>
                <c:pt idx="392">
                  <c:v>251.98899800000001</c:v>
                </c:pt>
                <c:pt idx="393">
                  <c:v>254.320007</c:v>
                </c:pt>
                <c:pt idx="394">
                  <c:v>262.868988</c:v>
                </c:pt>
                <c:pt idx="395">
                  <c:v>270.64001500000001</c:v>
                </c:pt>
                <c:pt idx="396">
                  <c:v>261.64300500000002</c:v>
                </c:pt>
                <c:pt idx="397">
                  <c:v>263.43701199999998</c:v>
                </c:pt>
                <c:pt idx="398">
                  <c:v>269.46301299999999</c:v>
                </c:pt>
                <c:pt idx="399">
                  <c:v>266.27200299999998</c:v>
                </c:pt>
                <c:pt idx="400">
                  <c:v>274.02301</c:v>
                </c:pt>
                <c:pt idx="401">
                  <c:v>276.49600199999998</c:v>
                </c:pt>
                <c:pt idx="402">
                  <c:v>281.65399200000002</c:v>
                </c:pt>
                <c:pt idx="403">
                  <c:v>283.67999300000002</c:v>
                </c:pt>
                <c:pt idx="404">
                  <c:v>285.29998799999998</c:v>
                </c:pt>
                <c:pt idx="405">
                  <c:v>293.78799400000003</c:v>
                </c:pt>
                <c:pt idx="406">
                  <c:v>304.61801100000002</c:v>
                </c:pt>
                <c:pt idx="407">
                  <c:v>313.85501099999999</c:v>
                </c:pt>
                <c:pt idx="408">
                  <c:v>328.01501500000001</c:v>
                </c:pt>
                <c:pt idx="409">
                  <c:v>314.16598499999998</c:v>
                </c:pt>
                <c:pt idx="410">
                  <c:v>325.43099999999998</c:v>
                </c:pt>
                <c:pt idx="411">
                  <c:v>361.18899499999998</c:v>
                </c:pt>
                <c:pt idx="412">
                  <c:v>403.41699199999999</c:v>
                </c:pt>
                <c:pt idx="413">
                  <c:v>411.56298800000002</c:v>
                </c:pt>
                <c:pt idx="414">
                  <c:v>386.35400399999997</c:v>
                </c:pt>
                <c:pt idx="415">
                  <c:v>374.47000100000002</c:v>
                </c:pt>
                <c:pt idx="416">
                  <c:v>386.48199499999998</c:v>
                </c:pt>
                <c:pt idx="417">
                  <c:v>373.36801100000002</c:v>
                </c:pt>
                <c:pt idx="418">
                  <c:v>380.25698899999998</c:v>
                </c:pt>
                <c:pt idx="419">
                  <c:v>336.81900000000002</c:v>
                </c:pt>
                <c:pt idx="420">
                  <c:v>311.08401500000002</c:v>
                </c:pt>
                <c:pt idx="421">
                  <c:v>338.15200800000002</c:v>
                </c:pt>
                <c:pt idx="422">
                  <c:v>336.75299100000001</c:v>
                </c:pt>
                <c:pt idx="423">
                  <c:v>332.90600599999999</c:v>
                </c:pt>
                <c:pt idx="424">
                  <c:v>320.16598499999998</c:v>
                </c:pt>
                <c:pt idx="425">
                  <c:v>330.75100700000002</c:v>
                </c:pt>
                <c:pt idx="426">
                  <c:v>335.09399400000001</c:v>
                </c:pt>
                <c:pt idx="427">
                  <c:v>334.58999599999999</c:v>
                </c:pt>
                <c:pt idx="428">
                  <c:v>326.14898699999998</c:v>
                </c:pt>
                <c:pt idx="429">
                  <c:v>322.02200299999998</c:v>
                </c:pt>
                <c:pt idx="430">
                  <c:v>326.92700200000002</c:v>
                </c:pt>
                <c:pt idx="431">
                  <c:v>324.53601099999997</c:v>
                </c:pt>
                <c:pt idx="432">
                  <c:v>323.04599000000002</c:v>
                </c:pt>
                <c:pt idx="433">
                  <c:v>320.04599000000002</c:v>
                </c:pt>
                <c:pt idx="434">
                  <c:v>328.20599399999998</c:v>
                </c:pt>
                <c:pt idx="435">
                  <c:v>352.68398999999999</c:v>
                </c:pt>
                <c:pt idx="436">
                  <c:v>358.04199199999999</c:v>
                </c:pt>
                <c:pt idx="437">
                  <c:v>357.381012</c:v>
                </c:pt>
                <c:pt idx="438">
                  <c:v>371.29400600000002</c:v>
                </c:pt>
                <c:pt idx="439">
                  <c:v>377.32101399999999</c:v>
                </c:pt>
                <c:pt idx="440">
                  <c:v>362.48800699999998</c:v>
                </c:pt>
                <c:pt idx="441">
                  <c:v>359.18701199999998</c:v>
                </c:pt>
                <c:pt idx="442">
                  <c:v>361.04599000000002</c:v>
                </c:pt>
                <c:pt idx="443">
                  <c:v>363.18301400000001</c:v>
                </c:pt>
                <c:pt idx="444">
                  <c:v>388.949005</c:v>
                </c:pt>
                <c:pt idx="445">
                  <c:v>388.78298999999998</c:v>
                </c:pt>
                <c:pt idx="446">
                  <c:v>395.53601099999997</c:v>
                </c:pt>
                <c:pt idx="447">
                  <c:v>415.56298800000002</c:v>
                </c:pt>
                <c:pt idx="448">
                  <c:v>417.56298800000002</c:v>
                </c:pt>
                <c:pt idx="449">
                  <c:v>415.47900399999997</c:v>
                </c:pt>
                <c:pt idx="450">
                  <c:v>451.93798800000002</c:v>
                </c:pt>
                <c:pt idx="451">
                  <c:v>434.99700899999999</c:v>
                </c:pt>
                <c:pt idx="452">
                  <c:v>433.75500499999998</c:v>
                </c:pt>
                <c:pt idx="453">
                  <c:v>444.182007</c:v>
                </c:pt>
                <c:pt idx="454">
                  <c:v>465.32101399999999</c:v>
                </c:pt>
                <c:pt idx="455">
                  <c:v>454.93398999999999</c:v>
                </c:pt>
                <c:pt idx="456">
                  <c:v>456.07800300000002</c:v>
                </c:pt>
                <c:pt idx="457">
                  <c:v>463.61599699999999</c:v>
                </c:pt>
                <c:pt idx="458">
                  <c:v>462.32199100000003</c:v>
                </c:pt>
                <c:pt idx="459">
                  <c:v>442.68499800000001</c:v>
                </c:pt>
                <c:pt idx="460">
                  <c:v>438.63900799999999</c:v>
                </c:pt>
                <c:pt idx="461">
                  <c:v>436.57199100000003</c:v>
                </c:pt>
                <c:pt idx="462">
                  <c:v>442.40100100000001</c:v>
                </c:pt>
                <c:pt idx="463">
                  <c:v>454.98498499999999</c:v>
                </c:pt>
                <c:pt idx="464">
                  <c:v>455.65301499999998</c:v>
                </c:pt>
                <c:pt idx="465">
                  <c:v>417.27398699999998</c:v>
                </c:pt>
                <c:pt idx="466">
                  <c:v>422.82299799999998</c:v>
                </c:pt>
                <c:pt idx="467">
                  <c:v>422.27899200000002</c:v>
                </c:pt>
                <c:pt idx="468">
                  <c:v>432.983002</c:v>
                </c:pt>
                <c:pt idx="469">
                  <c:v>426.61999500000002</c:v>
                </c:pt>
                <c:pt idx="470">
                  <c:v>430.56698599999999</c:v>
                </c:pt>
                <c:pt idx="471">
                  <c:v>434.33401500000002</c:v>
                </c:pt>
                <c:pt idx="472">
                  <c:v>433.43798800000002</c:v>
                </c:pt>
                <c:pt idx="473">
                  <c:v>430.010986</c:v>
                </c:pt>
                <c:pt idx="474">
                  <c:v>433.091003</c:v>
                </c:pt>
                <c:pt idx="475">
                  <c:v>431.959991</c:v>
                </c:pt>
                <c:pt idx="476">
                  <c:v>429.10501099999999</c:v>
                </c:pt>
                <c:pt idx="477">
                  <c:v>458.04800399999999</c:v>
                </c:pt>
                <c:pt idx="478">
                  <c:v>453.23001099999999</c:v>
                </c:pt>
                <c:pt idx="479">
                  <c:v>447.61099200000001</c:v>
                </c:pt>
                <c:pt idx="480">
                  <c:v>447.99099699999999</c:v>
                </c:pt>
                <c:pt idx="481">
                  <c:v>448.42800899999997</c:v>
                </c:pt>
                <c:pt idx="482">
                  <c:v>435.69000199999999</c:v>
                </c:pt>
                <c:pt idx="483">
                  <c:v>432.37100199999998</c:v>
                </c:pt>
                <c:pt idx="484">
                  <c:v>430.30599999999998</c:v>
                </c:pt>
                <c:pt idx="485">
                  <c:v>364.33099399999998</c:v>
                </c:pt>
                <c:pt idx="486">
                  <c:v>387.53601099999997</c:v>
                </c:pt>
                <c:pt idx="487">
                  <c:v>382.29901100000001</c:v>
                </c:pt>
                <c:pt idx="488">
                  <c:v>387.16799900000001</c:v>
                </c:pt>
                <c:pt idx="489">
                  <c:v>380.14898699999998</c:v>
                </c:pt>
                <c:pt idx="490">
                  <c:v>420.23001099999999</c:v>
                </c:pt>
                <c:pt idx="491">
                  <c:v>410.26199300000002</c:v>
                </c:pt>
                <c:pt idx="492">
                  <c:v>382.49200400000001</c:v>
                </c:pt>
                <c:pt idx="493">
                  <c:v>387.49099699999999</c:v>
                </c:pt>
                <c:pt idx="494">
                  <c:v>402.97100799999998</c:v>
                </c:pt>
                <c:pt idx="495">
                  <c:v>391.72601300000002</c:v>
                </c:pt>
                <c:pt idx="496">
                  <c:v>392.15301499999998</c:v>
                </c:pt>
                <c:pt idx="497">
                  <c:v>394.97198500000002</c:v>
                </c:pt>
                <c:pt idx="498">
                  <c:v>380.28900099999998</c:v>
                </c:pt>
                <c:pt idx="499">
                  <c:v>379.47399899999999</c:v>
                </c:pt>
                <c:pt idx="500">
                  <c:v>378.25500499999998</c:v>
                </c:pt>
                <c:pt idx="501">
                  <c:v>368.766998</c:v>
                </c:pt>
                <c:pt idx="502">
                  <c:v>373.05599999999998</c:v>
                </c:pt>
                <c:pt idx="503">
                  <c:v>374.44799799999998</c:v>
                </c:pt>
                <c:pt idx="504">
                  <c:v>369.949005</c:v>
                </c:pt>
                <c:pt idx="505">
                  <c:v>389.59399400000001</c:v>
                </c:pt>
                <c:pt idx="506">
                  <c:v>386.54901100000001</c:v>
                </c:pt>
                <c:pt idx="507">
                  <c:v>376.52200299999998</c:v>
                </c:pt>
                <c:pt idx="508">
                  <c:v>376.61999500000002</c:v>
                </c:pt>
                <c:pt idx="509">
                  <c:v>373.44699100000003</c:v>
                </c:pt>
                <c:pt idx="510">
                  <c:v>376.02899200000002</c:v>
                </c:pt>
                <c:pt idx="511">
                  <c:v>381.64898699999998</c:v>
                </c:pt>
                <c:pt idx="512">
                  <c:v>379.65399200000002</c:v>
                </c:pt>
                <c:pt idx="513">
                  <c:v>384.26299999999998</c:v>
                </c:pt>
                <c:pt idx="514">
                  <c:v>391.85998499999999</c:v>
                </c:pt>
                <c:pt idx="515">
                  <c:v>407.23001099999999</c:v>
                </c:pt>
                <c:pt idx="516">
                  <c:v>400.18499800000001</c:v>
                </c:pt>
                <c:pt idx="517">
                  <c:v>407.48800699999998</c:v>
                </c:pt>
                <c:pt idx="518">
                  <c:v>416.32199100000003</c:v>
                </c:pt>
                <c:pt idx="519">
                  <c:v>422.37298600000003</c:v>
                </c:pt>
                <c:pt idx="520">
                  <c:v>420.78500400000001</c:v>
                </c:pt>
                <c:pt idx="521">
                  <c:v>437.16400099999998</c:v>
                </c:pt>
                <c:pt idx="522">
                  <c:v>438.79800399999999</c:v>
                </c:pt>
                <c:pt idx="523">
                  <c:v>437.74798600000003</c:v>
                </c:pt>
                <c:pt idx="524">
                  <c:v>420.73599200000001</c:v>
                </c:pt>
                <c:pt idx="525">
                  <c:v>424.95498700000002</c:v>
                </c:pt>
                <c:pt idx="526">
                  <c:v>424.54400600000002</c:v>
                </c:pt>
                <c:pt idx="527">
                  <c:v>432.15200800000002</c:v>
                </c:pt>
                <c:pt idx="528">
                  <c:v>432.51901199999998</c:v>
                </c:pt>
                <c:pt idx="529">
                  <c:v>433.50399800000002</c:v>
                </c:pt>
                <c:pt idx="530">
                  <c:v>437.69699100000003</c:v>
                </c:pt>
                <c:pt idx="531">
                  <c:v>435.12298600000003</c:v>
                </c:pt>
                <c:pt idx="532">
                  <c:v>423.989014</c:v>
                </c:pt>
                <c:pt idx="533">
                  <c:v>421.65100100000001</c:v>
                </c:pt>
                <c:pt idx="534">
                  <c:v>410.93899499999998</c:v>
                </c:pt>
                <c:pt idx="535">
                  <c:v>400.57000699999998</c:v>
                </c:pt>
                <c:pt idx="536">
                  <c:v>407.70700099999999</c:v>
                </c:pt>
                <c:pt idx="537">
                  <c:v>414.32101399999999</c:v>
                </c:pt>
                <c:pt idx="538">
                  <c:v>413.97198500000002</c:v>
                </c:pt>
                <c:pt idx="539">
                  <c:v>414.85998499999999</c:v>
                </c:pt>
                <c:pt idx="540">
                  <c:v>417.131012</c:v>
                </c:pt>
                <c:pt idx="541">
                  <c:v>421.69000199999999</c:v>
                </c:pt>
                <c:pt idx="542">
                  <c:v>411.62399299999998</c:v>
                </c:pt>
                <c:pt idx="543">
                  <c:v>414.06500199999999</c:v>
                </c:pt>
                <c:pt idx="544">
                  <c:v>416.43798800000002</c:v>
                </c:pt>
                <c:pt idx="545">
                  <c:v>416.82998700000002</c:v>
                </c:pt>
                <c:pt idx="546">
                  <c:v>417.010986</c:v>
                </c:pt>
                <c:pt idx="547">
                  <c:v>420.62100199999998</c:v>
                </c:pt>
                <c:pt idx="548">
                  <c:v>409.54800399999999</c:v>
                </c:pt>
                <c:pt idx="549">
                  <c:v>410.44400000000002</c:v>
                </c:pt>
                <c:pt idx="550">
                  <c:v>413.75500499999998</c:v>
                </c:pt>
                <c:pt idx="551">
                  <c:v>413.307007</c:v>
                </c:pt>
                <c:pt idx="552">
                  <c:v>418.08898900000003</c:v>
                </c:pt>
                <c:pt idx="553">
                  <c:v>418.04098499999998</c:v>
                </c:pt>
                <c:pt idx="554">
                  <c:v>416.39401199999998</c:v>
                </c:pt>
                <c:pt idx="555">
                  <c:v>417.17700200000002</c:v>
                </c:pt>
                <c:pt idx="556">
                  <c:v>417.94500699999998</c:v>
                </c:pt>
                <c:pt idx="557">
                  <c:v>426.76501500000001</c:v>
                </c:pt>
                <c:pt idx="558">
                  <c:v>424.23098800000002</c:v>
                </c:pt>
                <c:pt idx="559">
                  <c:v>416.51599099999999</c:v>
                </c:pt>
                <c:pt idx="560">
                  <c:v>414.81601000000001</c:v>
                </c:pt>
                <c:pt idx="561">
                  <c:v>416.72900399999997</c:v>
                </c:pt>
                <c:pt idx="562">
                  <c:v>417.959991</c:v>
                </c:pt>
                <c:pt idx="563">
                  <c:v>420.87298600000003</c:v>
                </c:pt>
                <c:pt idx="564">
                  <c:v>420.90399200000002</c:v>
                </c:pt>
                <c:pt idx="565">
                  <c:v>421.44400000000002</c:v>
                </c:pt>
                <c:pt idx="566">
                  <c:v>424.02999899999998</c:v>
                </c:pt>
                <c:pt idx="567">
                  <c:v>423.41299400000003</c:v>
                </c:pt>
                <c:pt idx="568">
                  <c:v>422.74499500000002</c:v>
                </c:pt>
                <c:pt idx="569">
                  <c:v>420.34899899999999</c:v>
                </c:pt>
                <c:pt idx="570">
                  <c:v>419.41101099999997</c:v>
                </c:pt>
                <c:pt idx="571">
                  <c:v>421.56399499999998</c:v>
                </c:pt>
                <c:pt idx="572">
                  <c:v>422.483002</c:v>
                </c:pt>
                <c:pt idx="573">
                  <c:v>425.19000199999999</c:v>
                </c:pt>
                <c:pt idx="574">
                  <c:v>423.73400900000001</c:v>
                </c:pt>
                <c:pt idx="575">
                  <c:v>424.28201300000001</c:v>
                </c:pt>
                <c:pt idx="576">
                  <c:v>429.71301299999999</c:v>
                </c:pt>
                <c:pt idx="577">
                  <c:v>430.57199100000003</c:v>
                </c:pt>
                <c:pt idx="578">
                  <c:v>427.39898699999998</c:v>
                </c:pt>
                <c:pt idx="579">
                  <c:v>428.591003</c:v>
                </c:pt>
                <c:pt idx="580">
                  <c:v>435.50900300000001</c:v>
                </c:pt>
                <c:pt idx="581">
                  <c:v>441.38900799999999</c:v>
                </c:pt>
                <c:pt idx="582">
                  <c:v>449.42498799999998</c:v>
                </c:pt>
                <c:pt idx="583">
                  <c:v>445.73700000000002</c:v>
                </c:pt>
                <c:pt idx="584">
                  <c:v>450.28201300000001</c:v>
                </c:pt>
                <c:pt idx="585">
                  <c:v>458.55499300000002</c:v>
                </c:pt>
                <c:pt idx="586">
                  <c:v>461.425995</c:v>
                </c:pt>
                <c:pt idx="587">
                  <c:v>466.08898900000003</c:v>
                </c:pt>
                <c:pt idx="588">
                  <c:v>444.68701199999998</c:v>
                </c:pt>
                <c:pt idx="589">
                  <c:v>449.010986</c:v>
                </c:pt>
                <c:pt idx="590">
                  <c:v>455.09698500000002</c:v>
                </c:pt>
                <c:pt idx="591">
                  <c:v>448.317993</c:v>
                </c:pt>
                <c:pt idx="592">
                  <c:v>451.875</c:v>
                </c:pt>
                <c:pt idx="593">
                  <c:v>444.66900600000002</c:v>
                </c:pt>
                <c:pt idx="594">
                  <c:v>450.30398600000001</c:v>
                </c:pt>
                <c:pt idx="595">
                  <c:v>446.72198500000002</c:v>
                </c:pt>
                <c:pt idx="596">
                  <c:v>447.97601300000002</c:v>
                </c:pt>
                <c:pt idx="597">
                  <c:v>459.60299700000002</c:v>
                </c:pt>
                <c:pt idx="598">
                  <c:v>458.53601099999997</c:v>
                </c:pt>
                <c:pt idx="599">
                  <c:v>458.54800399999999</c:v>
                </c:pt>
                <c:pt idx="600">
                  <c:v>460.483002</c:v>
                </c:pt>
                <c:pt idx="601">
                  <c:v>450.89498900000001</c:v>
                </c:pt>
                <c:pt idx="602">
                  <c:v>452.72799700000002</c:v>
                </c:pt>
                <c:pt idx="603">
                  <c:v>454.76599099999999</c:v>
                </c:pt>
                <c:pt idx="604">
                  <c:v>455.67001299999998</c:v>
                </c:pt>
                <c:pt idx="605">
                  <c:v>455.67099000000002</c:v>
                </c:pt>
                <c:pt idx="606">
                  <c:v>457.567993</c:v>
                </c:pt>
                <c:pt idx="607">
                  <c:v>454.16299400000003</c:v>
                </c:pt>
                <c:pt idx="608">
                  <c:v>453.78298999999998</c:v>
                </c:pt>
                <c:pt idx="609">
                  <c:v>454.618988</c:v>
                </c:pt>
                <c:pt idx="610">
                  <c:v>438.71499599999999</c:v>
                </c:pt>
                <c:pt idx="611">
                  <c:v>442.675995</c:v>
                </c:pt>
                <c:pt idx="612">
                  <c:v>443.18798800000002</c:v>
                </c:pt>
                <c:pt idx="613">
                  <c:v>439.32299799999998</c:v>
                </c:pt>
                <c:pt idx="614">
                  <c:v>444.15499899999998</c:v>
                </c:pt>
                <c:pt idx="615">
                  <c:v>445.98098800000002</c:v>
                </c:pt>
                <c:pt idx="616">
                  <c:v>449.59899899999999</c:v>
                </c:pt>
                <c:pt idx="617">
                  <c:v>453.38400300000001</c:v>
                </c:pt>
                <c:pt idx="618">
                  <c:v>473.46398900000003</c:v>
                </c:pt>
                <c:pt idx="619">
                  <c:v>530.03997800000002</c:v>
                </c:pt>
                <c:pt idx="620">
                  <c:v>526.23297100000002</c:v>
                </c:pt>
                <c:pt idx="621">
                  <c:v>533.864014</c:v>
                </c:pt>
                <c:pt idx="622">
                  <c:v>531.385986</c:v>
                </c:pt>
                <c:pt idx="623">
                  <c:v>536.919983</c:v>
                </c:pt>
                <c:pt idx="624">
                  <c:v>537.97198500000002</c:v>
                </c:pt>
                <c:pt idx="625">
                  <c:v>569.19397000000004</c:v>
                </c:pt>
                <c:pt idx="626">
                  <c:v>572.72699</c:v>
                </c:pt>
                <c:pt idx="627">
                  <c:v>574.97699</c:v>
                </c:pt>
                <c:pt idx="628">
                  <c:v>585.53698699999995</c:v>
                </c:pt>
                <c:pt idx="629">
                  <c:v>576.59698500000002</c:v>
                </c:pt>
                <c:pt idx="630">
                  <c:v>581.64502000000005</c:v>
                </c:pt>
                <c:pt idx="631">
                  <c:v>574.63000499999998</c:v>
                </c:pt>
                <c:pt idx="632">
                  <c:v>577.46997099999999</c:v>
                </c:pt>
                <c:pt idx="633">
                  <c:v>606.72699</c:v>
                </c:pt>
                <c:pt idx="634">
                  <c:v>672.783997</c:v>
                </c:pt>
                <c:pt idx="635">
                  <c:v>704.37597700000003</c:v>
                </c:pt>
                <c:pt idx="636">
                  <c:v>685.55902100000003</c:v>
                </c:pt>
                <c:pt idx="637">
                  <c:v>694.46899399999995</c:v>
                </c:pt>
                <c:pt idx="638">
                  <c:v>766.30798300000004</c:v>
                </c:pt>
                <c:pt idx="639">
                  <c:v>748.908997</c:v>
                </c:pt>
                <c:pt idx="640">
                  <c:v>756.22699</c:v>
                </c:pt>
                <c:pt idx="641">
                  <c:v>763.78100600000005</c:v>
                </c:pt>
                <c:pt idx="642">
                  <c:v>737.22601299999997</c:v>
                </c:pt>
                <c:pt idx="643">
                  <c:v>666.65197799999999</c:v>
                </c:pt>
                <c:pt idx="644">
                  <c:v>596.11602800000003</c:v>
                </c:pt>
                <c:pt idx="645">
                  <c:v>623.97699</c:v>
                </c:pt>
                <c:pt idx="646">
                  <c:v>665.29901099999995</c:v>
                </c:pt>
                <c:pt idx="647">
                  <c:v>665.12298599999997</c:v>
                </c:pt>
                <c:pt idx="648">
                  <c:v>629.36700399999995</c:v>
                </c:pt>
                <c:pt idx="649">
                  <c:v>655.27502400000003</c:v>
                </c:pt>
                <c:pt idx="650">
                  <c:v>647.00097700000003</c:v>
                </c:pt>
                <c:pt idx="651">
                  <c:v>639.89001499999995</c:v>
                </c:pt>
                <c:pt idx="652">
                  <c:v>673.33697500000005</c:v>
                </c:pt>
                <c:pt idx="653">
                  <c:v>676.296021</c:v>
                </c:pt>
                <c:pt idx="654">
                  <c:v>703.70202600000005</c:v>
                </c:pt>
                <c:pt idx="655">
                  <c:v>658.66400099999998</c:v>
                </c:pt>
                <c:pt idx="656">
                  <c:v>683.66198699999995</c:v>
                </c:pt>
                <c:pt idx="657">
                  <c:v>670.62701400000003</c:v>
                </c:pt>
                <c:pt idx="658">
                  <c:v>677.33099400000003</c:v>
                </c:pt>
                <c:pt idx="659">
                  <c:v>640.56201199999998</c:v>
                </c:pt>
                <c:pt idx="660">
                  <c:v>666.52301</c:v>
                </c:pt>
                <c:pt idx="661">
                  <c:v>650.96002199999998</c:v>
                </c:pt>
                <c:pt idx="662">
                  <c:v>649.35998500000005</c:v>
                </c:pt>
                <c:pt idx="663">
                  <c:v>647.658997</c:v>
                </c:pt>
                <c:pt idx="664">
                  <c:v>664.55102499999998</c:v>
                </c:pt>
                <c:pt idx="665">
                  <c:v>654.46801800000003</c:v>
                </c:pt>
                <c:pt idx="666">
                  <c:v>658.07800299999997</c:v>
                </c:pt>
                <c:pt idx="667">
                  <c:v>663.25500499999998</c:v>
                </c:pt>
                <c:pt idx="668">
                  <c:v>660.76702899999998</c:v>
                </c:pt>
                <c:pt idx="669">
                  <c:v>679.45898399999999</c:v>
                </c:pt>
                <c:pt idx="670">
                  <c:v>673.10601799999995</c:v>
                </c:pt>
                <c:pt idx="671">
                  <c:v>672.864014</c:v>
                </c:pt>
                <c:pt idx="672">
                  <c:v>665.68499799999995</c:v>
                </c:pt>
                <c:pt idx="673">
                  <c:v>665.012024</c:v>
                </c:pt>
                <c:pt idx="674">
                  <c:v>650.61901899999998</c:v>
                </c:pt>
                <c:pt idx="675">
                  <c:v>655.55602999999996</c:v>
                </c:pt>
                <c:pt idx="676">
                  <c:v>661.28497300000004</c:v>
                </c:pt>
                <c:pt idx="677">
                  <c:v>654.09698500000002</c:v>
                </c:pt>
                <c:pt idx="678">
                  <c:v>651.783997</c:v>
                </c:pt>
                <c:pt idx="679">
                  <c:v>654.35199</c:v>
                </c:pt>
                <c:pt idx="680">
                  <c:v>655.03497300000004</c:v>
                </c:pt>
                <c:pt idx="681">
                  <c:v>656.99200399999995</c:v>
                </c:pt>
                <c:pt idx="682">
                  <c:v>655.04699700000003</c:v>
                </c:pt>
                <c:pt idx="683">
                  <c:v>624.68102999999996</c:v>
                </c:pt>
                <c:pt idx="684">
                  <c:v>606.271973</c:v>
                </c:pt>
                <c:pt idx="685">
                  <c:v>547.46502699999996</c:v>
                </c:pt>
                <c:pt idx="686">
                  <c:v>566.35497999999995</c:v>
                </c:pt>
                <c:pt idx="687">
                  <c:v>578.28900099999998</c:v>
                </c:pt>
                <c:pt idx="688">
                  <c:v>575.04303000000004</c:v>
                </c:pt>
                <c:pt idx="689">
                  <c:v>587.77801499999998</c:v>
                </c:pt>
                <c:pt idx="690">
                  <c:v>592.69000200000005</c:v>
                </c:pt>
                <c:pt idx="691">
                  <c:v>591.05401600000005</c:v>
                </c:pt>
                <c:pt idx="692">
                  <c:v>587.80102499999998</c:v>
                </c:pt>
                <c:pt idx="693">
                  <c:v>592.103027</c:v>
                </c:pt>
                <c:pt idx="694">
                  <c:v>589.11999500000002</c:v>
                </c:pt>
                <c:pt idx="695">
                  <c:v>587.55902100000003</c:v>
                </c:pt>
                <c:pt idx="696">
                  <c:v>585.58801300000005</c:v>
                </c:pt>
                <c:pt idx="697">
                  <c:v>570.47302200000001</c:v>
                </c:pt>
                <c:pt idx="698">
                  <c:v>567.23999000000003</c:v>
                </c:pt>
                <c:pt idx="699">
                  <c:v>577.43902600000001</c:v>
                </c:pt>
                <c:pt idx="700">
                  <c:v>573.216003</c:v>
                </c:pt>
                <c:pt idx="701">
                  <c:v>574.317993</c:v>
                </c:pt>
                <c:pt idx="702">
                  <c:v>575.63000499999998</c:v>
                </c:pt>
                <c:pt idx="703">
                  <c:v>581.69702099999995</c:v>
                </c:pt>
                <c:pt idx="704">
                  <c:v>581.30798300000004</c:v>
                </c:pt>
                <c:pt idx="705">
                  <c:v>586.75299099999995</c:v>
                </c:pt>
                <c:pt idx="706">
                  <c:v>583.41497800000002</c:v>
                </c:pt>
                <c:pt idx="707">
                  <c:v>580.182007</c:v>
                </c:pt>
                <c:pt idx="708">
                  <c:v>577.760986</c:v>
                </c:pt>
                <c:pt idx="709">
                  <c:v>579.65100099999995</c:v>
                </c:pt>
                <c:pt idx="710">
                  <c:v>569.94702099999995</c:v>
                </c:pt>
                <c:pt idx="711">
                  <c:v>573.91198699999995</c:v>
                </c:pt>
                <c:pt idx="712">
                  <c:v>574.10699499999998</c:v>
                </c:pt>
                <c:pt idx="713">
                  <c:v>577.50299099999995</c:v>
                </c:pt>
                <c:pt idx="714">
                  <c:v>575.47198500000002</c:v>
                </c:pt>
                <c:pt idx="715">
                  <c:v>572.30297900000005</c:v>
                </c:pt>
                <c:pt idx="716">
                  <c:v>575.53698699999995</c:v>
                </c:pt>
                <c:pt idx="717">
                  <c:v>598.21197500000005</c:v>
                </c:pt>
                <c:pt idx="718">
                  <c:v>608.63397199999997</c:v>
                </c:pt>
                <c:pt idx="719">
                  <c:v>606.59002699999996</c:v>
                </c:pt>
                <c:pt idx="720">
                  <c:v>610.43597399999999</c:v>
                </c:pt>
                <c:pt idx="721">
                  <c:v>614.54400599999997</c:v>
                </c:pt>
                <c:pt idx="722">
                  <c:v>626.31597899999997</c:v>
                </c:pt>
                <c:pt idx="723">
                  <c:v>622.86102300000005</c:v>
                </c:pt>
                <c:pt idx="724">
                  <c:v>623.50897199999997</c:v>
                </c:pt>
                <c:pt idx="725">
                  <c:v>606.71899399999995</c:v>
                </c:pt>
                <c:pt idx="726">
                  <c:v>608.24298099999999</c:v>
                </c:pt>
                <c:pt idx="727">
                  <c:v>609.24102800000003</c:v>
                </c:pt>
                <c:pt idx="728">
                  <c:v>610.68402100000003</c:v>
                </c:pt>
                <c:pt idx="729">
                  <c:v>607.15502900000001</c:v>
                </c:pt>
                <c:pt idx="730">
                  <c:v>606.97302200000001</c:v>
                </c:pt>
                <c:pt idx="731">
                  <c:v>605.98400900000001</c:v>
                </c:pt>
                <c:pt idx="732">
                  <c:v>609.87402299999997</c:v>
                </c:pt>
                <c:pt idx="733">
                  <c:v>609.22699</c:v>
                </c:pt>
                <c:pt idx="734">
                  <c:v>608.31201199999998</c:v>
                </c:pt>
                <c:pt idx="735">
                  <c:v>597.14898700000003</c:v>
                </c:pt>
                <c:pt idx="736">
                  <c:v>596.29797399999995</c:v>
                </c:pt>
                <c:pt idx="737">
                  <c:v>602.84198000000004</c:v>
                </c:pt>
                <c:pt idx="738">
                  <c:v>602.625</c:v>
                </c:pt>
                <c:pt idx="739">
                  <c:v>600.82598900000005</c:v>
                </c:pt>
                <c:pt idx="740">
                  <c:v>608.04303000000004</c:v>
                </c:pt>
                <c:pt idx="741">
                  <c:v>606.16601600000001</c:v>
                </c:pt>
                <c:pt idx="742">
                  <c:v>604.728027</c:v>
                </c:pt>
                <c:pt idx="743">
                  <c:v>605.692993</c:v>
                </c:pt>
                <c:pt idx="744">
                  <c:v>609.73498500000005</c:v>
                </c:pt>
                <c:pt idx="745">
                  <c:v>613.98297100000002</c:v>
                </c:pt>
                <c:pt idx="746">
                  <c:v>610.89202899999998</c:v>
                </c:pt>
                <c:pt idx="747">
                  <c:v>612.13299600000005</c:v>
                </c:pt>
                <c:pt idx="748">
                  <c:v>610.203979</c:v>
                </c:pt>
                <c:pt idx="749">
                  <c:v>612.510986</c:v>
                </c:pt>
                <c:pt idx="750">
                  <c:v>613.02099599999997</c:v>
                </c:pt>
                <c:pt idx="751">
                  <c:v>617.12097200000005</c:v>
                </c:pt>
                <c:pt idx="752">
                  <c:v>619.10797100000002</c:v>
                </c:pt>
                <c:pt idx="753">
                  <c:v>616.75201400000003</c:v>
                </c:pt>
                <c:pt idx="754">
                  <c:v>618.99401899999998</c:v>
                </c:pt>
                <c:pt idx="755">
                  <c:v>641.07202099999995</c:v>
                </c:pt>
                <c:pt idx="756">
                  <c:v>636.19201699999996</c:v>
                </c:pt>
                <c:pt idx="757">
                  <c:v>636.78601100000003</c:v>
                </c:pt>
                <c:pt idx="758">
                  <c:v>640.37799099999995</c:v>
                </c:pt>
                <c:pt idx="759">
                  <c:v>638.64599599999997</c:v>
                </c:pt>
                <c:pt idx="760">
                  <c:v>641.63098100000002</c:v>
                </c:pt>
                <c:pt idx="761">
                  <c:v>639.192993</c:v>
                </c:pt>
                <c:pt idx="762">
                  <c:v>637.96002199999998</c:v>
                </c:pt>
                <c:pt idx="763">
                  <c:v>630.52002000000005</c:v>
                </c:pt>
                <c:pt idx="764">
                  <c:v>630.85699499999998</c:v>
                </c:pt>
                <c:pt idx="765">
                  <c:v>632.82800299999997</c:v>
                </c:pt>
                <c:pt idx="766">
                  <c:v>657.29400599999997</c:v>
                </c:pt>
                <c:pt idx="767">
                  <c:v>657.07098399999995</c:v>
                </c:pt>
                <c:pt idx="768">
                  <c:v>653.760986</c:v>
                </c:pt>
                <c:pt idx="769">
                  <c:v>657.58801300000005</c:v>
                </c:pt>
                <c:pt idx="770">
                  <c:v>678.30401600000005</c:v>
                </c:pt>
                <c:pt idx="771">
                  <c:v>688.31298800000002</c:v>
                </c:pt>
                <c:pt idx="772">
                  <c:v>689.65100099999995</c:v>
                </c:pt>
                <c:pt idx="773">
                  <c:v>714.47900400000003</c:v>
                </c:pt>
                <c:pt idx="774">
                  <c:v>701.864014</c:v>
                </c:pt>
                <c:pt idx="775">
                  <c:v>700.97198500000002</c:v>
                </c:pt>
                <c:pt idx="776">
                  <c:v>729.79303000000004</c:v>
                </c:pt>
                <c:pt idx="777">
                  <c:v>740.828979</c:v>
                </c:pt>
                <c:pt idx="778">
                  <c:v>688.70001200000002</c:v>
                </c:pt>
                <c:pt idx="779">
                  <c:v>703.23498500000005</c:v>
                </c:pt>
                <c:pt idx="780">
                  <c:v>703.41803000000004</c:v>
                </c:pt>
                <c:pt idx="781">
                  <c:v>711.521973</c:v>
                </c:pt>
                <c:pt idx="782">
                  <c:v>703.13098100000002</c:v>
                </c:pt>
                <c:pt idx="783">
                  <c:v>709.84802200000001</c:v>
                </c:pt>
                <c:pt idx="784">
                  <c:v>723.27301</c:v>
                </c:pt>
                <c:pt idx="785">
                  <c:v>715.533997</c:v>
                </c:pt>
                <c:pt idx="786">
                  <c:v>716.41101100000003</c:v>
                </c:pt>
                <c:pt idx="787">
                  <c:v>705.05401600000005</c:v>
                </c:pt>
                <c:pt idx="788">
                  <c:v>702.03100600000005</c:v>
                </c:pt>
                <c:pt idx="789">
                  <c:v>705.02099599999997</c:v>
                </c:pt>
                <c:pt idx="790">
                  <c:v>711.61901899999998</c:v>
                </c:pt>
                <c:pt idx="791">
                  <c:v>744.19799799999998</c:v>
                </c:pt>
                <c:pt idx="792">
                  <c:v>740.97699</c:v>
                </c:pt>
                <c:pt idx="793">
                  <c:v>751.58502199999998</c:v>
                </c:pt>
                <c:pt idx="794">
                  <c:v>751.61602800000003</c:v>
                </c:pt>
                <c:pt idx="795">
                  <c:v>731.02600099999995</c:v>
                </c:pt>
                <c:pt idx="796">
                  <c:v>739.24798599999997</c:v>
                </c:pt>
                <c:pt idx="797">
                  <c:v>751.34698500000002</c:v>
                </c:pt>
                <c:pt idx="798">
                  <c:v>744.59399399999995</c:v>
                </c:pt>
                <c:pt idx="799">
                  <c:v>740.28900099999998</c:v>
                </c:pt>
                <c:pt idx="800">
                  <c:v>741.64898700000003</c:v>
                </c:pt>
                <c:pt idx="801">
                  <c:v>735.38201900000001</c:v>
                </c:pt>
                <c:pt idx="802">
                  <c:v>732.03497300000004</c:v>
                </c:pt>
                <c:pt idx="803">
                  <c:v>735.81298800000002</c:v>
                </c:pt>
                <c:pt idx="804">
                  <c:v>735.60400400000003</c:v>
                </c:pt>
                <c:pt idx="805">
                  <c:v>745.69097899999997</c:v>
                </c:pt>
                <c:pt idx="806">
                  <c:v>756.77398700000003</c:v>
                </c:pt>
                <c:pt idx="807">
                  <c:v>777.94397000000004</c:v>
                </c:pt>
                <c:pt idx="808">
                  <c:v>771.15502900000001</c:v>
                </c:pt>
                <c:pt idx="809">
                  <c:v>773.87200900000005</c:v>
                </c:pt>
                <c:pt idx="810">
                  <c:v>758.70001200000002</c:v>
                </c:pt>
                <c:pt idx="811">
                  <c:v>764.22399900000005</c:v>
                </c:pt>
                <c:pt idx="812">
                  <c:v>768.13201900000001</c:v>
                </c:pt>
                <c:pt idx="813">
                  <c:v>770.80999799999995</c:v>
                </c:pt>
                <c:pt idx="814">
                  <c:v>772.79400599999997</c:v>
                </c:pt>
                <c:pt idx="815">
                  <c:v>774.65002400000003</c:v>
                </c:pt>
                <c:pt idx="816">
                  <c:v>769.73101799999995</c:v>
                </c:pt>
                <c:pt idx="817">
                  <c:v>780.08697500000005</c:v>
                </c:pt>
                <c:pt idx="818">
                  <c:v>780.55602999999996</c:v>
                </c:pt>
                <c:pt idx="819">
                  <c:v>781.48101799999995</c:v>
                </c:pt>
                <c:pt idx="820">
                  <c:v>778.08801300000005</c:v>
                </c:pt>
                <c:pt idx="821">
                  <c:v>784.90698199999997</c:v>
                </c:pt>
                <c:pt idx="822">
                  <c:v>790.828979</c:v>
                </c:pt>
                <c:pt idx="823">
                  <c:v>790.53002900000001</c:v>
                </c:pt>
                <c:pt idx="824">
                  <c:v>792.71398899999997</c:v>
                </c:pt>
                <c:pt idx="825">
                  <c:v>800.87597700000003</c:v>
                </c:pt>
                <c:pt idx="826">
                  <c:v>834.28100600000005</c:v>
                </c:pt>
                <c:pt idx="827">
                  <c:v>864.53997800000002</c:v>
                </c:pt>
                <c:pt idx="828">
                  <c:v>921.98400900000001</c:v>
                </c:pt>
                <c:pt idx="829">
                  <c:v>898.82202099999995</c:v>
                </c:pt>
                <c:pt idx="830">
                  <c:v>896.18298300000004</c:v>
                </c:pt>
                <c:pt idx="831">
                  <c:v>907.60998500000005</c:v>
                </c:pt>
                <c:pt idx="832">
                  <c:v>933.19799799999998</c:v>
                </c:pt>
                <c:pt idx="833">
                  <c:v>975.921021</c:v>
                </c:pt>
                <c:pt idx="834">
                  <c:v>973.49700900000005</c:v>
                </c:pt>
                <c:pt idx="835">
                  <c:v>961.237976</c:v>
                </c:pt>
                <c:pt idx="836">
                  <c:v>963.74298099999999</c:v>
                </c:pt>
                <c:pt idx="837">
                  <c:v>998.32501200000002</c:v>
                </c:pt>
                <c:pt idx="838">
                  <c:v>1021.75</c:v>
                </c:pt>
                <c:pt idx="839">
                  <c:v>1043.839966</c:v>
                </c:pt>
                <c:pt idx="840">
                  <c:v>1154.7299800000001</c:v>
                </c:pt>
                <c:pt idx="841">
                  <c:v>1013.380005</c:v>
                </c:pt>
                <c:pt idx="842">
                  <c:v>902.20098900000005</c:v>
                </c:pt>
                <c:pt idx="843">
                  <c:v>908.58502199999998</c:v>
                </c:pt>
                <c:pt idx="844">
                  <c:v>911.19897500000002</c:v>
                </c:pt>
                <c:pt idx="845">
                  <c:v>902.82800299999997</c:v>
                </c:pt>
                <c:pt idx="846">
                  <c:v>907.67901600000005</c:v>
                </c:pt>
                <c:pt idx="847">
                  <c:v>777.75701900000001</c:v>
                </c:pt>
                <c:pt idx="848">
                  <c:v>804.83398399999999</c:v>
                </c:pt>
                <c:pt idx="849">
                  <c:v>823.98400900000001</c:v>
                </c:pt>
                <c:pt idx="850">
                  <c:v>818.41198699999995</c:v>
                </c:pt>
                <c:pt idx="851">
                  <c:v>821.79797399999995</c:v>
                </c:pt>
                <c:pt idx="852">
                  <c:v>831.533997</c:v>
                </c:pt>
                <c:pt idx="853">
                  <c:v>907.93798800000002</c:v>
                </c:pt>
                <c:pt idx="854">
                  <c:v>886.61798099999999</c:v>
                </c:pt>
                <c:pt idx="855">
                  <c:v>899.07299799999998</c:v>
                </c:pt>
                <c:pt idx="856">
                  <c:v>895.02600099999995</c:v>
                </c:pt>
                <c:pt idx="857">
                  <c:v>921.78900099999998</c:v>
                </c:pt>
                <c:pt idx="858">
                  <c:v>924.67297399999995</c:v>
                </c:pt>
                <c:pt idx="859">
                  <c:v>921.012024</c:v>
                </c:pt>
                <c:pt idx="860">
                  <c:v>892.68701199999998</c:v>
                </c:pt>
                <c:pt idx="861">
                  <c:v>901.54199200000005</c:v>
                </c:pt>
                <c:pt idx="862">
                  <c:v>917.58599900000002</c:v>
                </c:pt>
                <c:pt idx="863">
                  <c:v>919.75</c:v>
                </c:pt>
                <c:pt idx="864">
                  <c:v>921.59002699999996</c:v>
                </c:pt>
                <c:pt idx="865">
                  <c:v>919.49597200000005</c:v>
                </c:pt>
                <c:pt idx="866">
                  <c:v>920.38201900000001</c:v>
                </c:pt>
                <c:pt idx="867">
                  <c:v>970.40301499999998</c:v>
                </c:pt>
                <c:pt idx="868">
                  <c:v>989.02301</c:v>
                </c:pt>
                <c:pt idx="869">
                  <c:v>1011.799988</c:v>
                </c:pt>
                <c:pt idx="870">
                  <c:v>1029.910034</c:v>
                </c:pt>
                <c:pt idx="871">
                  <c:v>1042.900024</c:v>
                </c:pt>
                <c:pt idx="872">
                  <c:v>1027.339966</c:v>
                </c:pt>
                <c:pt idx="873">
                  <c:v>1038.150024</c:v>
                </c:pt>
                <c:pt idx="874">
                  <c:v>1061.349976</c:v>
                </c:pt>
                <c:pt idx="875">
                  <c:v>1063.0699460000001</c:v>
                </c:pt>
                <c:pt idx="876">
                  <c:v>994.38299600000005</c:v>
                </c:pt>
                <c:pt idx="877">
                  <c:v>988.67401099999995</c:v>
                </c:pt>
                <c:pt idx="878">
                  <c:v>1004.450012</c:v>
                </c:pt>
                <c:pt idx="879">
                  <c:v>999.18102999999996</c:v>
                </c:pt>
                <c:pt idx="880">
                  <c:v>990.64202899999998</c:v>
                </c:pt>
                <c:pt idx="881">
                  <c:v>1004.549988</c:v>
                </c:pt>
                <c:pt idx="882">
                  <c:v>1007.47998</c:v>
                </c:pt>
                <c:pt idx="883">
                  <c:v>1027.4399410000001</c:v>
                </c:pt>
                <c:pt idx="884">
                  <c:v>1046.209961</c:v>
                </c:pt>
                <c:pt idx="885">
                  <c:v>1054.420044</c:v>
                </c:pt>
                <c:pt idx="886">
                  <c:v>1047.869995</c:v>
                </c:pt>
                <c:pt idx="887">
                  <c:v>1079.9799800000001</c:v>
                </c:pt>
                <c:pt idx="888">
                  <c:v>1115.3000489999999</c:v>
                </c:pt>
                <c:pt idx="889">
                  <c:v>1117.4399410000001</c:v>
                </c:pt>
                <c:pt idx="890">
                  <c:v>1166.719971</c:v>
                </c:pt>
                <c:pt idx="891">
                  <c:v>1173.6800539999999</c:v>
                </c:pt>
                <c:pt idx="892">
                  <c:v>1143.839966</c:v>
                </c:pt>
                <c:pt idx="893">
                  <c:v>1165.1999510000001</c:v>
                </c:pt>
                <c:pt idx="894">
                  <c:v>1179.969971</c:v>
                </c:pt>
                <c:pt idx="895">
                  <c:v>1179.969971</c:v>
                </c:pt>
                <c:pt idx="896">
                  <c:v>1222.5</c:v>
                </c:pt>
                <c:pt idx="897">
                  <c:v>1251.01001</c:v>
                </c:pt>
                <c:pt idx="898">
                  <c:v>1274.98999</c:v>
                </c:pt>
                <c:pt idx="899">
                  <c:v>1255.150024</c:v>
                </c:pt>
                <c:pt idx="900">
                  <c:v>1267.119995</c:v>
                </c:pt>
                <c:pt idx="901">
                  <c:v>1272.829956</c:v>
                </c:pt>
                <c:pt idx="902">
                  <c:v>1223.540039</c:v>
                </c:pt>
                <c:pt idx="903">
                  <c:v>1150</c:v>
                </c:pt>
                <c:pt idx="904">
                  <c:v>1188.48999</c:v>
                </c:pt>
                <c:pt idx="905">
                  <c:v>1116.719971</c:v>
                </c:pt>
                <c:pt idx="906">
                  <c:v>1175.829956</c:v>
                </c:pt>
                <c:pt idx="907">
                  <c:v>1221.380005</c:v>
                </c:pt>
                <c:pt idx="908">
                  <c:v>1231.920044</c:v>
                </c:pt>
                <c:pt idx="909">
                  <c:v>1240</c:v>
                </c:pt>
                <c:pt idx="910">
                  <c:v>1249.6099850000001</c:v>
                </c:pt>
                <c:pt idx="911">
                  <c:v>1187.8100589999999</c:v>
                </c:pt>
                <c:pt idx="912">
                  <c:v>1100.2299800000001</c:v>
                </c:pt>
                <c:pt idx="913">
                  <c:v>973.817993</c:v>
                </c:pt>
                <c:pt idx="914">
                  <c:v>1036.73999</c:v>
                </c:pt>
                <c:pt idx="915">
                  <c:v>1054.2299800000001</c:v>
                </c:pt>
                <c:pt idx="916">
                  <c:v>1120.540039</c:v>
                </c:pt>
                <c:pt idx="917">
                  <c:v>1049.1400149999999</c:v>
                </c:pt>
                <c:pt idx="918">
                  <c:v>1038.589966</c:v>
                </c:pt>
                <c:pt idx="919">
                  <c:v>937.52002000000005</c:v>
                </c:pt>
                <c:pt idx="920">
                  <c:v>972.77899200000002</c:v>
                </c:pt>
                <c:pt idx="921">
                  <c:v>966.72497599999997</c:v>
                </c:pt>
                <c:pt idx="922">
                  <c:v>1045.7700199999999</c:v>
                </c:pt>
                <c:pt idx="923">
                  <c:v>1047.150024</c:v>
                </c:pt>
                <c:pt idx="924">
                  <c:v>1039.969971</c:v>
                </c:pt>
                <c:pt idx="925">
                  <c:v>1026.4300539999999</c:v>
                </c:pt>
                <c:pt idx="926">
                  <c:v>1071.790039</c:v>
                </c:pt>
                <c:pt idx="927">
                  <c:v>1080.5</c:v>
                </c:pt>
                <c:pt idx="928">
                  <c:v>1102.170044</c:v>
                </c:pt>
                <c:pt idx="929">
                  <c:v>1143.8100589999999</c:v>
                </c:pt>
                <c:pt idx="930">
                  <c:v>1133.25</c:v>
                </c:pt>
                <c:pt idx="931">
                  <c:v>1124.780029</c:v>
                </c:pt>
                <c:pt idx="932">
                  <c:v>1182.6800539999999</c:v>
                </c:pt>
                <c:pt idx="933">
                  <c:v>1176.900024</c:v>
                </c:pt>
                <c:pt idx="934">
                  <c:v>1175.9499510000001</c:v>
                </c:pt>
                <c:pt idx="935">
                  <c:v>1187.869995</c:v>
                </c:pt>
                <c:pt idx="936">
                  <c:v>1187.130005</c:v>
                </c:pt>
                <c:pt idx="937">
                  <c:v>1205.01001</c:v>
                </c:pt>
                <c:pt idx="938">
                  <c:v>1200.369995</c:v>
                </c:pt>
                <c:pt idx="939">
                  <c:v>1169.280029</c:v>
                </c:pt>
                <c:pt idx="940">
                  <c:v>1167.540039</c:v>
                </c:pt>
                <c:pt idx="941">
                  <c:v>1172.5200199999999</c:v>
                </c:pt>
                <c:pt idx="942">
                  <c:v>1182.9399410000001</c:v>
                </c:pt>
                <c:pt idx="943">
                  <c:v>1193.910034</c:v>
                </c:pt>
                <c:pt idx="944">
                  <c:v>1211.670044</c:v>
                </c:pt>
                <c:pt idx="945">
                  <c:v>1210.290039</c:v>
                </c:pt>
                <c:pt idx="946">
                  <c:v>1229.079956</c:v>
                </c:pt>
                <c:pt idx="947">
                  <c:v>1222.0500489999999</c:v>
                </c:pt>
                <c:pt idx="948">
                  <c:v>1231.709961</c:v>
                </c:pt>
                <c:pt idx="949">
                  <c:v>1207.209961</c:v>
                </c:pt>
                <c:pt idx="950">
                  <c:v>1250.150024</c:v>
                </c:pt>
                <c:pt idx="951">
                  <c:v>1265.48999</c:v>
                </c:pt>
                <c:pt idx="952">
                  <c:v>1281.079956</c:v>
                </c:pt>
                <c:pt idx="953">
                  <c:v>1317.7299800000001</c:v>
                </c:pt>
                <c:pt idx="954">
                  <c:v>1316.4799800000001</c:v>
                </c:pt>
                <c:pt idx="955">
                  <c:v>1321.790039</c:v>
                </c:pt>
                <c:pt idx="956">
                  <c:v>1347.8900149999999</c:v>
                </c:pt>
                <c:pt idx="957">
                  <c:v>1421.599976</c:v>
                </c:pt>
                <c:pt idx="958">
                  <c:v>1452.8199460000001</c:v>
                </c:pt>
                <c:pt idx="959">
                  <c:v>1490.089966</c:v>
                </c:pt>
                <c:pt idx="960">
                  <c:v>1537.670044</c:v>
                </c:pt>
                <c:pt idx="961">
                  <c:v>1555.4499510000001</c:v>
                </c:pt>
                <c:pt idx="962">
                  <c:v>1578.8000489999999</c:v>
                </c:pt>
                <c:pt idx="963">
                  <c:v>1596.709961</c:v>
                </c:pt>
                <c:pt idx="964">
                  <c:v>1723.349976</c:v>
                </c:pt>
                <c:pt idx="965">
                  <c:v>1755.3599850000001</c:v>
                </c:pt>
                <c:pt idx="966">
                  <c:v>1787.130005</c:v>
                </c:pt>
                <c:pt idx="967">
                  <c:v>1848.5699460000001</c:v>
                </c:pt>
                <c:pt idx="968">
                  <c:v>1724.23999</c:v>
                </c:pt>
                <c:pt idx="969">
                  <c:v>1804.910034</c:v>
                </c:pt>
                <c:pt idx="970">
                  <c:v>1808.910034</c:v>
                </c:pt>
                <c:pt idx="971">
                  <c:v>1738.4300539999999</c:v>
                </c:pt>
                <c:pt idx="972">
                  <c:v>1734.4499510000001</c:v>
                </c:pt>
                <c:pt idx="973">
                  <c:v>1839.089966</c:v>
                </c:pt>
                <c:pt idx="974">
                  <c:v>1888.650024</c:v>
                </c:pt>
                <c:pt idx="975">
                  <c:v>1987.709961</c:v>
                </c:pt>
                <c:pt idx="976">
                  <c:v>2084.7299800000001</c:v>
                </c:pt>
                <c:pt idx="977">
                  <c:v>2041.1999510000001</c:v>
                </c:pt>
                <c:pt idx="978">
                  <c:v>2173.3999020000001</c:v>
                </c:pt>
                <c:pt idx="979">
                  <c:v>2320.419922</c:v>
                </c:pt>
                <c:pt idx="980">
                  <c:v>2443.639893</c:v>
                </c:pt>
                <c:pt idx="981">
                  <c:v>2304.9799800000001</c:v>
                </c:pt>
                <c:pt idx="982">
                  <c:v>2202.419922</c:v>
                </c:pt>
                <c:pt idx="983">
                  <c:v>2038.869995</c:v>
                </c:pt>
                <c:pt idx="984">
                  <c:v>2155.8000489999999</c:v>
                </c:pt>
                <c:pt idx="985">
                  <c:v>2255.610107</c:v>
                </c:pt>
                <c:pt idx="986">
                  <c:v>2175.469971</c:v>
                </c:pt>
                <c:pt idx="987">
                  <c:v>2286.4099120000001</c:v>
                </c:pt>
                <c:pt idx="988">
                  <c:v>2407.8798830000001</c:v>
                </c:pt>
                <c:pt idx="989">
                  <c:v>2488.5500489999999</c:v>
                </c:pt>
                <c:pt idx="990">
                  <c:v>2515.3500979999999</c:v>
                </c:pt>
                <c:pt idx="991">
                  <c:v>2511.8100589999999</c:v>
                </c:pt>
                <c:pt idx="992">
                  <c:v>2686.8100589999999</c:v>
                </c:pt>
                <c:pt idx="993">
                  <c:v>2863.1999510000001</c:v>
                </c:pt>
                <c:pt idx="994">
                  <c:v>2732.1599120000001</c:v>
                </c:pt>
                <c:pt idx="995">
                  <c:v>2805.6201169999999</c:v>
                </c:pt>
                <c:pt idx="996">
                  <c:v>2823.8100589999999</c:v>
                </c:pt>
                <c:pt idx="997">
                  <c:v>2947.709961</c:v>
                </c:pt>
                <c:pt idx="998">
                  <c:v>2958.110107</c:v>
                </c:pt>
                <c:pt idx="999">
                  <c:v>2659.6298830000001</c:v>
                </c:pt>
                <c:pt idx="1000">
                  <c:v>2717.0200199999999</c:v>
                </c:pt>
                <c:pt idx="1001">
                  <c:v>2506.3701169999999</c:v>
                </c:pt>
                <c:pt idx="1002">
                  <c:v>2464.580078</c:v>
                </c:pt>
                <c:pt idx="1003">
                  <c:v>2518.5600589999999</c:v>
                </c:pt>
                <c:pt idx="1004">
                  <c:v>2655.8798830000001</c:v>
                </c:pt>
                <c:pt idx="1005">
                  <c:v>2548.290039</c:v>
                </c:pt>
                <c:pt idx="1006">
                  <c:v>2589.6000979999999</c:v>
                </c:pt>
                <c:pt idx="1007">
                  <c:v>2721.790039</c:v>
                </c:pt>
                <c:pt idx="1008">
                  <c:v>2689.1000979999999</c:v>
                </c:pt>
                <c:pt idx="1009">
                  <c:v>2705.4099120000001</c:v>
                </c:pt>
                <c:pt idx="1010">
                  <c:v>2744.9099120000001</c:v>
                </c:pt>
                <c:pt idx="1011">
                  <c:v>2608.719971</c:v>
                </c:pt>
                <c:pt idx="1012">
                  <c:v>2589.4099120000001</c:v>
                </c:pt>
                <c:pt idx="1013">
                  <c:v>2478.4499510000001</c:v>
                </c:pt>
                <c:pt idx="1014">
                  <c:v>2552.4499510000001</c:v>
                </c:pt>
                <c:pt idx="1015">
                  <c:v>2574.790039</c:v>
                </c:pt>
                <c:pt idx="1016">
                  <c:v>2539.320068</c:v>
                </c:pt>
                <c:pt idx="1017">
                  <c:v>2480.8400879999999</c:v>
                </c:pt>
                <c:pt idx="1018">
                  <c:v>2434.5500489999999</c:v>
                </c:pt>
                <c:pt idx="1019">
                  <c:v>2506.469971</c:v>
                </c:pt>
                <c:pt idx="1020">
                  <c:v>2564.0600589999999</c:v>
                </c:pt>
                <c:pt idx="1021">
                  <c:v>2601.639893</c:v>
                </c:pt>
                <c:pt idx="1022">
                  <c:v>2601.98999</c:v>
                </c:pt>
                <c:pt idx="1023">
                  <c:v>2608.5600589999999</c:v>
                </c:pt>
                <c:pt idx="1024">
                  <c:v>2518.6599120000001</c:v>
                </c:pt>
                <c:pt idx="1025">
                  <c:v>2571.3400879999999</c:v>
                </c:pt>
                <c:pt idx="1026">
                  <c:v>2518.4399410000001</c:v>
                </c:pt>
                <c:pt idx="1027">
                  <c:v>2372.5600589999999</c:v>
                </c:pt>
                <c:pt idx="1028">
                  <c:v>2337.790039</c:v>
                </c:pt>
                <c:pt idx="1029">
                  <c:v>2398.8400879999999</c:v>
                </c:pt>
                <c:pt idx="1030">
                  <c:v>2357.8999020000001</c:v>
                </c:pt>
                <c:pt idx="1031">
                  <c:v>2233.3400879999999</c:v>
                </c:pt>
                <c:pt idx="1032">
                  <c:v>1998.8599850000001</c:v>
                </c:pt>
                <c:pt idx="1033">
                  <c:v>1929.8199460000001</c:v>
                </c:pt>
                <c:pt idx="1034">
                  <c:v>2228.4099120000001</c:v>
                </c:pt>
                <c:pt idx="1035">
                  <c:v>2318.8798830000001</c:v>
                </c:pt>
                <c:pt idx="1036">
                  <c:v>2273.429932</c:v>
                </c:pt>
                <c:pt idx="1037">
                  <c:v>2817.6000979999999</c:v>
                </c:pt>
                <c:pt idx="1038">
                  <c:v>2667.76001</c:v>
                </c:pt>
                <c:pt idx="1039">
                  <c:v>2810.1201169999999</c:v>
                </c:pt>
                <c:pt idx="1040">
                  <c:v>2730.3999020000001</c:v>
                </c:pt>
                <c:pt idx="1041">
                  <c:v>2754.860107</c:v>
                </c:pt>
                <c:pt idx="1042">
                  <c:v>2576.4799800000001</c:v>
                </c:pt>
                <c:pt idx="1043">
                  <c:v>2529.4499510000001</c:v>
                </c:pt>
                <c:pt idx="1044">
                  <c:v>2671.780029</c:v>
                </c:pt>
                <c:pt idx="1045">
                  <c:v>2809.01001</c:v>
                </c:pt>
                <c:pt idx="1046">
                  <c:v>2726.4499510000001</c:v>
                </c:pt>
                <c:pt idx="1047">
                  <c:v>2757.179932</c:v>
                </c:pt>
                <c:pt idx="1048">
                  <c:v>2875.3400879999999</c:v>
                </c:pt>
                <c:pt idx="1049">
                  <c:v>2718.26001</c:v>
                </c:pt>
                <c:pt idx="1050">
                  <c:v>2710.669922</c:v>
                </c:pt>
                <c:pt idx="1051">
                  <c:v>2804.7299800000001</c:v>
                </c:pt>
                <c:pt idx="1052">
                  <c:v>2895.889893</c:v>
                </c:pt>
                <c:pt idx="1053">
                  <c:v>3252.9099120000001</c:v>
                </c:pt>
                <c:pt idx="1054">
                  <c:v>3213.9399410000001</c:v>
                </c:pt>
                <c:pt idx="1055">
                  <c:v>3378.9399410000001</c:v>
                </c:pt>
                <c:pt idx="1056">
                  <c:v>3419.9399410000001</c:v>
                </c:pt>
                <c:pt idx="1057">
                  <c:v>3342.469971</c:v>
                </c:pt>
                <c:pt idx="1058">
                  <c:v>3381.280029</c:v>
                </c:pt>
                <c:pt idx="1059">
                  <c:v>3650.6201169999999</c:v>
                </c:pt>
                <c:pt idx="1060">
                  <c:v>3884.709961</c:v>
                </c:pt>
                <c:pt idx="1061">
                  <c:v>4073.26001</c:v>
                </c:pt>
                <c:pt idx="1062">
                  <c:v>4325.1298829999996</c:v>
                </c:pt>
                <c:pt idx="1063">
                  <c:v>4181.9301759999998</c:v>
                </c:pt>
                <c:pt idx="1064">
                  <c:v>4376.6298829999996</c:v>
                </c:pt>
                <c:pt idx="1065">
                  <c:v>4331.6899409999996</c:v>
                </c:pt>
                <c:pt idx="1066">
                  <c:v>4160.6201170000004</c:v>
                </c:pt>
                <c:pt idx="1067">
                  <c:v>4193.7001950000003</c:v>
                </c:pt>
                <c:pt idx="1068">
                  <c:v>4087.6599120000001</c:v>
                </c:pt>
                <c:pt idx="1069">
                  <c:v>4001.73999</c:v>
                </c:pt>
                <c:pt idx="1070">
                  <c:v>4100.5200199999999</c:v>
                </c:pt>
                <c:pt idx="1071">
                  <c:v>4151.5200199999999</c:v>
                </c:pt>
                <c:pt idx="1072">
                  <c:v>4334.6801759999998</c:v>
                </c:pt>
                <c:pt idx="1073">
                  <c:v>4371.6000979999999</c:v>
                </c:pt>
                <c:pt idx="1074">
                  <c:v>4352.3999020000001</c:v>
                </c:pt>
                <c:pt idx="1075">
                  <c:v>4382.8798829999996</c:v>
                </c:pt>
                <c:pt idx="1076">
                  <c:v>4382.6601559999999</c:v>
                </c:pt>
                <c:pt idx="1077">
                  <c:v>4579.0200199999999</c:v>
                </c:pt>
                <c:pt idx="1078">
                  <c:v>4565.2998049999997</c:v>
                </c:pt>
                <c:pt idx="1079">
                  <c:v>4703.3901370000003</c:v>
                </c:pt>
                <c:pt idx="1080">
                  <c:v>4892.0097660000001</c:v>
                </c:pt>
                <c:pt idx="1081">
                  <c:v>4578.7700199999999</c:v>
                </c:pt>
                <c:pt idx="1082">
                  <c:v>4582.9599609999996</c:v>
                </c:pt>
                <c:pt idx="1083">
                  <c:v>4236.3100590000004</c:v>
                </c:pt>
                <c:pt idx="1084">
                  <c:v>4376.5297849999997</c:v>
                </c:pt>
                <c:pt idx="1085">
                  <c:v>4597.1201170000004</c:v>
                </c:pt>
                <c:pt idx="1086">
                  <c:v>4599.8798829999996</c:v>
                </c:pt>
                <c:pt idx="1087">
                  <c:v>4228.75</c:v>
                </c:pt>
                <c:pt idx="1088">
                  <c:v>4226.0600590000004</c:v>
                </c:pt>
                <c:pt idx="1089">
                  <c:v>4122.9399409999996</c:v>
                </c:pt>
                <c:pt idx="1090">
                  <c:v>4161.2700199999999</c:v>
                </c:pt>
                <c:pt idx="1091">
                  <c:v>4130.8100590000004</c:v>
                </c:pt>
                <c:pt idx="1092">
                  <c:v>3882.5900879999999</c:v>
                </c:pt>
                <c:pt idx="1093">
                  <c:v>3154.9499510000001</c:v>
                </c:pt>
                <c:pt idx="1094">
                  <c:v>3637.5200199999999</c:v>
                </c:pt>
                <c:pt idx="1095">
                  <c:v>3625.040039</c:v>
                </c:pt>
                <c:pt idx="1096">
                  <c:v>3582.8798830000001</c:v>
                </c:pt>
                <c:pt idx="1097">
                  <c:v>4065.1999510000001</c:v>
                </c:pt>
                <c:pt idx="1098">
                  <c:v>3924.969971</c:v>
                </c:pt>
                <c:pt idx="1099">
                  <c:v>3905.9499510000001</c:v>
                </c:pt>
                <c:pt idx="1100">
                  <c:v>3631.040039</c:v>
                </c:pt>
                <c:pt idx="1101">
                  <c:v>3630.6999510000001</c:v>
                </c:pt>
                <c:pt idx="1102">
                  <c:v>3792.3999020000001</c:v>
                </c:pt>
                <c:pt idx="1103">
                  <c:v>3682.8400879999999</c:v>
                </c:pt>
                <c:pt idx="1104">
                  <c:v>3926.070068</c:v>
                </c:pt>
                <c:pt idx="1105">
                  <c:v>3892.3500979999999</c:v>
                </c:pt>
                <c:pt idx="1106">
                  <c:v>4200.669922</c:v>
                </c:pt>
                <c:pt idx="1107">
                  <c:v>4174.7299800000001</c:v>
                </c:pt>
                <c:pt idx="1108">
                  <c:v>4163.0698240000002</c:v>
                </c:pt>
                <c:pt idx="1109">
                  <c:v>4338.7099609999996</c:v>
                </c:pt>
                <c:pt idx="1110">
                  <c:v>4403.7402339999999</c:v>
                </c:pt>
                <c:pt idx="1111">
                  <c:v>4409.3198240000002</c:v>
                </c:pt>
                <c:pt idx="1112">
                  <c:v>4317.4799800000001</c:v>
                </c:pt>
                <c:pt idx="1113">
                  <c:v>4229.3598629999997</c:v>
                </c:pt>
                <c:pt idx="1114">
                  <c:v>4328.4101559999999</c:v>
                </c:pt>
                <c:pt idx="1115">
                  <c:v>4370.8100590000004</c:v>
                </c:pt>
                <c:pt idx="1116">
                  <c:v>4426.8901370000003</c:v>
                </c:pt>
                <c:pt idx="1117">
                  <c:v>4610.4799800000001</c:v>
                </c:pt>
                <c:pt idx="1118">
                  <c:v>4772.0200199999999</c:v>
                </c:pt>
                <c:pt idx="1119">
                  <c:v>4781.9902339999999</c:v>
                </c:pt>
                <c:pt idx="1120">
                  <c:v>4826.4799800000001</c:v>
                </c:pt>
                <c:pt idx="1121">
                  <c:v>5446.9101559999999</c:v>
                </c:pt>
                <c:pt idx="1122">
                  <c:v>5647.2099609999996</c:v>
                </c:pt>
                <c:pt idx="1123">
                  <c:v>5831.7900390000004</c:v>
                </c:pt>
                <c:pt idx="1124">
                  <c:v>5678.1899409999996</c:v>
                </c:pt>
                <c:pt idx="1125">
                  <c:v>5725.5898440000001</c:v>
                </c:pt>
                <c:pt idx="1126">
                  <c:v>5605.5097660000001</c:v>
                </c:pt>
                <c:pt idx="1127">
                  <c:v>5590.6899409999996</c:v>
                </c:pt>
                <c:pt idx="1128">
                  <c:v>5708.5200199999999</c:v>
                </c:pt>
                <c:pt idx="1129">
                  <c:v>6011.4501950000003</c:v>
                </c:pt>
                <c:pt idx="1130">
                  <c:v>6031.6000979999999</c:v>
                </c:pt>
                <c:pt idx="1131">
                  <c:v>6008.419922</c:v>
                </c:pt>
                <c:pt idx="1132">
                  <c:v>5930.3198240000002</c:v>
                </c:pt>
                <c:pt idx="1133">
                  <c:v>5526.6401370000003</c:v>
                </c:pt>
                <c:pt idx="1134">
                  <c:v>5750.7998049999997</c:v>
                </c:pt>
                <c:pt idx="1135">
                  <c:v>5904.830078</c:v>
                </c:pt>
                <c:pt idx="1136">
                  <c:v>5780.8999020000001</c:v>
                </c:pt>
                <c:pt idx="1137">
                  <c:v>5753.0898440000001</c:v>
                </c:pt>
                <c:pt idx="1138">
                  <c:v>6153.8500979999999</c:v>
                </c:pt>
                <c:pt idx="1139">
                  <c:v>6130.5297849999997</c:v>
                </c:pt>
                <c:pt idx="1140">
                  <c:v>6468.3999020000001</c:v>
                </c:pt>
                <c:pt idx="1141">
                  <c:v>6767.3100590000004</c:v>
                </c:pt>
                <c:pt idx="1142">
                  <c:v>7078.5</c:v>
                </c:pt>
                <c:pt idx="1143">
                  <c:v>7207.7597660000001</c:v>
                </c:pt>
                <c:pt idx="1144">
                  <c:v>7379.9501950000003</c:v>
                </c:pt>
                <c:pt idx="1145">
                  <c:v>7407.4101559999999</c:v>
                </c:pt>
                <c:pt idx="1146">
                  <c:v>7022.7597660000001</c:v>
                </c:pt>
                <c:pt idx="1147">
                  <c:v>7144.3798829999996</c:v>
                </c:pt>
                <c:pt idx="1148">
                  <c:v>7459.6899409999996</c:v>
                </c:pt>
                <c:pt idx="1149">
                  <c:v>7143.580078</c:v>
                </c:pt>
                <c:pt idx="1150">
                  <c:v>6618.1401370000003</c:v>
                </c:pt>
                <c:pt idx="1151">
                  <c:v>6357.6000979999999</c:v>
                </c:pt>
                <c:pt idx="1152">
                  <c:v>5950.0698240000002</c:v>
                </c:pt>
                <c:pt idx="1153">
                  <c:v>6559.4902339999999</c:v>
                </c:pt>
                <c:pt idx="1154">
                  <c:v>6635.75</c:v>
                </c:pt>
                <c:pt idx="1155">
                  <c:v>7315.5400390000004</c:v>
                </c:pt>
                <c:pt idx="1156">
                  <c:v>7871.6899409999996</c:v>
                </c:pt>
                <c:pt idx="1157">
                  <c:v>7708.9902339999999</c:v>
                </c:pt>
                <c:pt idx="1158">
                  <c:v>7790.1499020000001</c:v>
                </c:pt>
                <c:pt idx="1159">
                  <c:v>8036.4902339999999</c:v>
                </c:pt>
                <c:pt idx="1160">
                  <c:v>8200.6396480000003</c:v>
                </c:pt>
                <c:pt idx="1161">
                  <c:v>8071.2597660000001</c:v>
                </c:pt>
                <c:pt idx="1162">
                  <c:v>8253.5498050000006</c:v>
                </c:pt>
                <c:pt idx="1163">
                  <c:v>8038.7700199999999</c:v>
                </c:pt>
                <c:pt idx="1164">
                  <c:v>8253.6904300000006</c:v>
                </c:pt>
                <c:pt idx="1165">
                  <c:v>8790.9199219999991</c:v>
                </c:pt>
                <c:pt idx="1166">
                  <c:v>9330.5498050000006</c:v>
                </c:pt>
                <c:pt idx="1167">
                  <c:v>9818.3496090000008</c:v>
                </c:pt>
                <c:pt idx="1168">
                  <c:v>10058.799805000001</c:v>
                </c:pt>
                <c:pt idx="1169">
                  <c:v>9888.6103519999997</c:v>
                </c:pt>
                <c:pt idx="1170">
                  <c:v>10233.599609000001</c:v>
                </c:pt>
                <c:pt idx="1171">
                  <c:v>10975.599609000001</c:v>
                </c:pt>
                <c:pt idx="1172">
                  <c:v>11074.599609000001</c:v>
                </c:pt>
                <c:pt idx="1173">
                  <c:v>11323.200194999999</c:v>
                </c:pt>
                <c:pt idx="1174">
                  <c:v>11657.200194999999</c:v>
                </c:pt>
                <c:pt idx="1175">
                  <c:v>11916.700194999999</c:v>
                </c:pt>
                <c:pt idx="1176">
                  <c:v>14291.5</c:v>
                </c:pt>
                <c:pt idx="1177">
                  <c:v>17899.699218999998</c:v>
                </c:pt>
                <c:pt idx="1178">
                  <c:v>16569.400390999999</c:v>
                </c:pt>
                <c:pt idx="1179">
                  <c:v>15178.200194999999</c:v>
                </c:pt>
                <c:pt idx="1180">
                  <c:v>15455.400390999999</c:v>
                </c:pt>
                <c:pt idx="1181">
                  <c:v>16936.800781000002</c:v>
                </c:pt>
                <c:pt idx="1182">
                  <c:v>17415.400390999999</c:v>
                </c:pt>
                <c:pt idx="1183">
                  <c:v>16408.199218999998</c:v>
                </c:pt>
                <c:pt idx="1184">
                  <c:v>16564</c:v>
                </c:pt>
                <c:pt idx="1185">
                  <c:v>17706.900390999999</c:v>
                </c:pt>
                <c:pt idx="1186">
                  <c:v>19497.400390999999</c:v>
                </c:pt>
                <c:pt idx="1187">
                  <c:v>19140.800781000002</c:v>
                </c:pt>
                <c:pt idx="1188">
                  <c:v>19114.199218999998</c:v>
                </c:pt>
                <c:pt idx="1189">
                  <c:v>17776.699218999998</c:v>
                </c:pt>
                <c:pt idx="1190">
                  <c:v>16624.599609000001</c:v>
                </c:pt>
                <c:pt idx="1191">
                  <c:v>15802.900390999999</c:v>
                </c:pt>
                <c:pt idx="1192">
                  <c:v>13831.799805000001</c:v>
                </c:pt>
                <c:pt idx="1193">
                  <c:v>14699.200194999999</c:v>
                </c:pt>
                <c:pt idx="1194">
                  <c:v>13925.799805000001</c:v>
                </c:pt>
                <c:pt idx="1195">
                  <c:v>14026.599609000001</c:v>
                </c:pt>
                <c:pt idx="1196">
                  <c:v>16099.799805000001</c:v>
                </c:pt>
                <c:pt idx="1197">
                  <c:v>15838.5</c:v>
                </c:pt>
                <c:pt idx="1198">
                  <c:v>14606.5</c:v>
                </c:pt>
                <c:pt idx="1199">
                  <c:v>14656.200194999999</c:v>
                </c:pt>
                <c:pt idx="1200">
                  <c:v>12952.200194999999</c:v>
                </c:pt>
                <c:pt idx="1201">
                  <c:v>14156.400390999999</c:v>
                </c:pt>
                <c:pt idx="1202">
                  <c:v>13657.200194999999</c:v>
                </c:pt>
                <c:pt idx="1203">
                  <c:v>14982.099609000001</c:v>
                </c:pt>
                <c:pt idx="1204">
                  <c:v>15201</c:v>
                </c:pt>
                <c:pt idx="1205">
                  <c:v>15599.200194999999</c:v>
                </c:pt>
                <c:pt idx="1206">
                  <c:v>17429.5</c:v>
                </c:pt>
                <c:pt idx="1207">
                  <c:v>17527</c:v>
                </c:pt>
                <c:pt idx="1208">
                  <c:v>16477.599609000001</c:v>
                </c:pt>
                <c:pt idx="1209">
                  <c:v>15170.099609000001</c:v>
                </c:pt>
                <c:pt idx="1210">
                  <c:v>14595.400390999999</c:v>
                </c:pt>
                <c:pt idx="1211">
                  <c:v>14973.299805000001</c:v>
                </c:pt>
                <c:pt idx="1212">
                  <c:v>13405.799805000001</c:v>
                </c:pt>
                <c:pt idx="1213">
                  <c:v>13980.599609000001</c:v>
                </c:pt>
                <c:pt idx="1214">
                  <c:v>14360.200194999999</c:v>
                </c:pt>
                <c:pt idx="1215">
                  <c:v>13772</c:v>
                </c:pt>
                <c:pt idx="1216">
                  <c:v>13819.799805000001</c:v>
                </c:pt>
                <c:pt idx="1217">
                  <c:v>11490.5</c:v>
                </c:pt>
                <c:pt idx="1218">
                  <c:v>11188.599609000001</c:v>
                </c:pt>
                <c:pt idx="1219">
                  <c:v>11474.900390999999</c:v>
                </c:pt>
                <c:pt idx="1220">
                  <c:v>11607.400390999999</c:v>
                </c:pt>
                <c:pt idx="1221">
                  <c:v>12899.200194999999</c:v>
                </c:pt>
                <c:pt idx="1222">
                  <c:v>11600.099609000001</c:v>
                </c:pt>
                <c:pt idx="1223">
                  <c:v>10931.400390999999</c:v>
                </c:pt>
                <c:pt idx="1224">
                  <c:v>10868.400390999999</c:v>
                </c:pt>
                <c:pt idx="1225">
                  <c:v>11359.400390999999</c:v>
                </c:pt>
                <c:pt idx="1226">
                  <c:v>11259.400390999999</c:v>
                </c:pt>
                <c:pt idx="1227">
                  <c:v>11171.400390999999</c:v>
                </c:pt>
                <c:pt idx="1228">
                  <c:v>11440.700194999999</c:v>
                </c:pt>
                <c:pt idx="1229">
                  <c:v>11786.299805000001</c:v>
                </c:pt>
                <c:pt idx="1230">
                  <c:v>11296.400390999999</c:v>
                </c:pt>
                <c:pt idx="1231">
                  <c:v>10106.299805000001</c:v>
                </c:pt>
                <c:pt idx="1232">
                  <c:v>10221.099609000001</c:v>
                </c:pt>
                <c:pt idx="1233">
                  <c:v>9170.5400389999995</c:v>
                </c:pt>
                <c:pt idx="1234">
                  <c:v>8830.75</c:v>
                </c:pt>
                <c:pt idx="1235">
                  <c:v>9174.9101559999999</c:v>
                </c:pt>
                <c:pt idx="1236">
                  <c:v>8277.0097659999992</c:v>
                </c:pt>
                <c:pt idx="1237">
                  <c:v>6955.2700199999999</c:v>
                </c:pt>
                <c:pt idx="1238">
                  <c:v>7754</c:v>
                </c:pt>
                <c:pt idx="1239">
                  <c:v>7621.2998049999997</c:v>
                </c:pt>
                <c:pt idx="1240">
                  <c:v>8265.5898440000001</c:v>
                </c:pt>
                <c:pt idx="1241">
                  <c:v>8736.9804690000001</c:v>
                </c:pt>
                <c:pt idx="1242">
                  <c:v>8621.9003909999992</c:v>
                </c:pt>
                <c:pt idx="1243">
                  <c:v>8129.9702150000003</c:v>
                </c:pt>
                <c:pt idx="1244">
                  <c:v>8926.5703130000002</c:v>
                </c:pt>
                <c:pt idx="1245">
                  <c:v>8598.3095699999994</c:v>
                </c:pt>
                <c:pt idx="1246">
                  <c:v>9494.6298829999996</c:v>
                </c:pt>
                <c:pt idx="1247">
                  <c:v>10166.400390999999</c:v>
                </c:pt>
                <c:pt idx="1248">
                  <c:v>10233.900390999999</c:v>
                </c:pt>
                <c:pt idx="1249">
                  <c:v>11112.700194999999</c:v>
                </c:pt>
                <c:pt idx="1250">
                  <c:v>10551.799805000001</c:v>
                </c:pt>
                <c:pt idx="1251">
                  <c:v>11225.299805000001</c:v>
                </c:pt>
                <c:pt idx="1252">
                  <c:v>11403.700194999999</c:v>
                </c:pt>
                <c:pt idx="1253">
                  <c:v>10690.400390999999</c:v>
                </c:pt>
                <c:pt idx="1254">
                  <c:v>10005</c:v>
                </c:pt>
                <c:pt idx="1255">
                  <c:v>10301.099609000001</c:v>
                </c:pt>
                <c:pt idx="1256">
                  <c:v>9813.0703130000002</c:v>
                </c:pt>
                <c:pt idx="1257">
                  <c:v>9664.7304690000001</c:v>
                </c:pt>
                <c:pt idx="1258">
                  <c:v>10366.700194999999</c:v>
                </c:pt>
                <c:pt idx="1259">
                  <c:v>10725.599609000001</c:v>
                </c:pt>
                <c:pt idx="1260">
                  <c:v>10397.900390999999</c:v>
                </c:pt>
                <c:pt idx="1261">
                  <c:v>10951</c:v>
                </c:pt>
                <c:pt idx="1262">
                  <c:v>11086.400390999999</c:v>
                </c:pt>
                <c:pt idx="1263">
                  <c:v>11489.700194999999</c:v>
                </c:pt>
                <c:pt idx="1264">
                  <c:v>11512.599609000001</c:v>
                </c:pt>
                <c:pt idx="1265">
                  <c:v>11573.299805000001</c:v>
                </c:pt>
                <c:pt idx="1266">
                  <c:v>10779.900390999999</c:v>
                </c:pt>
                <c:pt idx="1267">
                  <c:v>9965.5703130000002</c:v>
                </c:pt>
                <c:pt idx="1268">
                  <c:v>9395.0097659999992</c:v>
                </c:pt>
                <c:pt idx="1269">
                  <c:v>9337.5498050000006</c:v>
                </c:pt>
                <c:pt idx="1270">
                  <c:v>8866</c:v>
                </c:pt>
                <c:pt idx="1271">
                  <c:v>9578.6298829999996</c:v>
                </c:pt>
                <c:pt idx="1272">
                  <c:v>9205.1201170000004</c:v>
                </c:pt>
                <c:pt idx="1273">
                  <c:v>9194.8496090000008</c:v>
                </c:pt>
                <c:pt idx="1274">
                  <c:v>8269.8095699999994</c:v>
                </c:pt>
                <c:pt idx="1275">
                  <c:v>8300.8603519999997</c:v>
                </c:pt>
                <c:pt idx="1276">
                  <c:v>8338.3496090000008</c:v>
                </c:pt>
                <c:pt idx="1277">
                  <c:v>7916.8798829999996</c:v>
                </c:pt>
                <c:pt idx="1278">
                  <c:v>8223.6796880000002</c:v>
                </c:pt>
                <c:pt idx="1279">
                  <c:v>8630.6503909999992</c:v>
                </c:pt>
                <c:pt idx="1280">
                  <c:v>8913.4697269999997</c:v>
                </c:pt>
                <c:pt idx="1281">
                  <c:v>8929.2802730000003</c:v>
                </c:pt>
                <c:pt idx="1282">
                  <c:v>8728.4697269999997</c:v>
                </c:pt>
                <c:pt idx="1283">
                  <c:v>8879.6201170000004</c:v>
                </c:pt>
                <c:pt idx="1284">
                  <c:v>8668.1201170000004</c:v>
                </c:pt>
                <c:pt idx="1285">
                  <c:v>8495.7802730000003</c:v>
                </c:pt>
                <c:pt idx="1286">
                  <c:v>8209.4003909999992</c:v>
                </c:pt>
                <c:pt idx="1287">
                  <c:v>7833.0400390000004</c:v>
                </c:pt>
                <c:pt idx="1288">
                  <c:v>7954.4799800000001</c:v>
                </c:pt>
                <c:pt idx="1289">
                  <c:v>7165.7001950000003</c:v>
                </c:pt>
                <c:pt idx="1290">
                  <c:v>6890.5200199999999</c:v>
                </c:pt>
                <c:pt idx="1291">
                  <c:v>6973.5297849999997</c:v>
                </c:pt>
                <c:pt idx="1292">
                  <c:v>6844.2299800000001</c:v>
                </c:pt>
                <c:pt idx="1293">
                  <c:v>7083.7998049999997</c:v>
                </c:pt>
                <c:pt idx="1294">
                  <c:v>7456.1098629999997</c:v>
                </c:pt>
                <c:pt idx="1295">
                  <c:v>6853.8398440000001</c:v>
                </c:pt>
                <c:pt idx="1296">
                  <c:v>6811.4702150000003</c:v>
                </c:pt>
                <c:pt idx="1297">
                  <c:v>6636.3198240000002</c:v>
                </c:pt>
                <c:pt idx="1298">
                  <c:v>6911.0898440000001</c:v>
                </c:pt>
                <c:pt idx="1299">
                  <c:v>7023.5200199999999</c:v>
                </c:pt>
                <c:pt idx="1300">
                  <c:v>6770.7299800000001</c:v>
                </c:pt>
                <c:pt idx="1301">
                  <c:v>6834.7597660000001</c:v>
                </c:pt>
                <c:pt idx="1302">
                  <c:v>6968.3198240000002</c:v>
                </c:pt>
                <c:pt idx="1303">
                  <c:v>7889.25</c:v>
                </c:pt>
                <c:pt idx="1304">
                  <c:v>7895.9599609999996</c:v>
                </c:pt>
                <c:pt idx="1305">
                  <c:v>7986.2402339999999</c:v>
                </c:pt>
                <c:pt idx="1306">
                  <c:v>8329.1103519999997</c:v>
                </c:pt>
                <c:pt idx="1307">
                  <c:v>8058.669922</c:v>
                </c:pt>
                <c:pt idx="1308">
                  <c:v>7902.0898440000001</c:v>
                </c:pt>
                <c:pt idx="1309">
                  <c:v>8163.419922</c:v>
                </c:pt>
                <c:pt idx="1310">
                  <c:v>8294.3095699999994</c:v>
                </c:pt>
                <c:pt idx="1311">
                  <c:v>8845.8300780000009</c:v>
                </c:pt>
                <c:pt idx="1312">
                  <c:v>8895.5800780000009</c:v>
                </c:pt>
                <c:pt idx="1313">
                  <c:v>8802.4599610000005</c:v>
                </c:pt>
                <c:pt idx="1314">
                  <c:v>8930.8798829999996</c:v>
                </c:pt>
                <c:pt idx="1315">
                  <c:v>9697.5</c:v>
                </c:pt>
                <c:pt idx="1316">
                  <c:v>8845.7402340000008</c:v>
                </c:pt>
                <c:pt idx="1317">
                  <c:v>9281.5097659999992</c:v>
                </c:pt>
                <c:pt idx="1318">
                  <c:v>8987.0498050000006</c:v>
                </c:pt>
                <c:pt idx="1319">
                  <c:v>9348.4804690000001</c:v>
                </c:pt>
                <c:pt idx="1320">
                  <c:v>9419.0800780000009</c:v>
                </c:pt>
                <c:pt idx="1321">
                  <c:v>9240.5498050000006</c:v>
                </c:pt>
                <c:pt idx="1322">
                  <c:v>9119.0097659999992</c:v>
                </c:pt>
                <c:pt idx="1323">
                  <c:v>9235.9199219999991</c:v>
                </c:pt>
                <c:pt idx="1324">
                  <c:v>9743.8603519999997</c:v>
                </c:pt>
                <c:pt idx="1325">
                  <c:v>9700.7597659999992</c:v>
                </c:pt>
                <c:pt idx="1326">
                  <c:v>9858.1503909999992</c:v>
                </c:pt>
                <c:pt idx="1327">
                  <c:v>9654.7998050000006</c:v>
                </c:pt>
                <c:pt idx="1328">
                  <c:v>9373.0097659999992</c:v>
                </c:pt>
                <c:pt idx="1329">
                  <c:v>9234.8203130000002</c:v>
                </c:pt>
                <c:pt idx="1330">
                  <c:v>9325.1796880000002</c:v>
                </c:pt>
                <c:pt idx="1331">
                  <c:v>9043.9404300000006</c:v>
                </c:pt>
                <c:pt idx="1332">
                  <c:v>8441.4902340000008</c:v>
                </c:pt>
                <c:pt idx="1333">
                  <c:v>8504.8896480000003</c:v>
                </c:pt>
                <c:pt idx="1334">
                  <c:v>8723.9404300000006</c:v>
                </c:pt>
                <c:pt idx="1335">
                  <c:v>8716.7900389999995</c:v>
                </c:pt>
                <c:pt idx="1336">
                  <c:v>8510.3798829999996</c:v>
                </c:pt>
                <c:pt idx="1337">
                  <c:v>8368.8300780000009</c:v>
                </c:pt>
                <c:pt idx="1338">
                  <c:v>8094.3198240000002</c:v>
                </c:pt>
                <c:pt idx="1339">
                  <c:v>8250.9697269999997</c:v>
                </c:pt>
                <c:pt idx="1340">
                  <c:v>8247.1796880000002</c:v>
                </c:pt>
                <c:pt idx="1341">
                  <c:v>8513.25</c:v>
                </c:pt>
                <c:pt idx="1342">
                  <c:v>8418.9902340000008</c:v>
                </c:pt>
                <c:pt idx="1343">
                  <c:v>8041.7797849999997</c:v>
                </c:pt>
                <c:pt idx="1344">
                  <c:v>7557.8198240000002</c:v>
                </c:pt>
                <c:pt idx="1345">
                  <c:v>7587.3398440000001</c:v>
                </c:pt>
                <c:pt idx="1346">
                  <c:v>7480.1401370000003</c:v>
                </c:pt>
                <c:pt idx="1347">
                  <c:v>7355.8798829999996</c:v>
                </c:pt>
                <c:pt idx="1348">
                  <c:v>7368.2202150000003</c:v>
                </c:pt>
                <c:pt idx="1349">
                  <c:v>7135.9902339999999</c:v>
                </c:pt>
                <c:pt idx="1350">
                  <c:v>7472.5898440000001</c:v>
                </c:pt>
                <c:pt idx="1351">
                  <c:v>7406.5200199999999</c:v>
                </c:pt>
                <c:pt idx="1352">
                  <c:v>7494.169922</c:v>
                </c:pt>
                <c:pt idx="1353">
                  <c:v>7541.4501950000003</c:v>
                </c:pt>
                <c:pt idx="1354">
                  <c:v>7643.4501950000003</c:v>
                </c:pt>
                <c:pt idx="1355">
                  <c:v>7720.25</c:v>
                </c:pt>
                <c:pt idx="1356">
                  <c:v>7514.4702150000003</c:v>
                </c:pt>
                <c:pt idx="1357">
                  <c:v>7633.7597660000001</c:v>
                </c:pt>
                <c:pt idx="1358">
                  <c:v>7653.9799800000001</c:v>
                </c:pt>
                <c:pt idx="1359">
                  <c:v>7678.2402339999999</c:v>
                </c:pt>
                <c:pt idx="1360">
                  <c:v>7624.919922</c:v>
                </c:pt>
                <c:pt idx="1361">
                  <c:v>7531.9799800000001</c:v>
                </c:pt>
                <c:pt idx="1362">
                  <c:v>6786.0200199999999</c:v>
                </c:pt>
                <c:pt idx="1363">
                  <c:v>6906.919922</c:v>
                </c:pt>
                <c:pt idx="1364">
                  <c:v>6582.3598629999997</c:v>
                </c:pt>
                <c:pt idx="1365">
                  <c:v>6349.8999020000001</c:v>
                </c:pt>
                <c:pt idx="1366">
                  <c:v>6675.3500979999999</c:v>
                </c:pt>
                <c:pt idx="1367">
                  <c:v>6456.580078</c:v>
                </c:pt>
                <c:pt idx="1368">
                  <c:v>6550.1601559999999</c:v>
                </c:pt>
                <c:pt idx="1369">
                  <c:v>6499.2700199999999</c:v>
                </c:pt>
                <c:pt idx="1370">
                  <c:v>6734.8198240000002</c:v>
                </c:pt>
                <c:pt idx="1371">
                  <c:v>6769.9399409999996</c:v>
                </c:pt>
                <c:pt idx="1372">
                  <c:v>6776.5498049999997</c:v>
                </c:pt>
                <c:pt idx="1373">
                  <c:v>6729.7402339999999</c:v>
                </c:pt>
                <c:pt idx="1374">
                  <c:v>6083.6899409999996</c:v>
                </c:pt>
                <c:pt idx="1375">
                  <c:v>6162.4799800000001</c:v>
                </c:pt>
                <c:pt idx="1376">
                  <c:v>6173.2299800000001</c:v>
                </c:pt>
                <c:pt idx="1377">
                  <c:v>6249.1801759999998</c:v>
                </c:pt>
                <c:pt idx="1378">
                  <c:v>6093.669922</c:v>
                </c:pt>
                <c:pt idx="1379">
                  <c:v>6157.1298829999996</c:v>
                </c:pt>
                <c:pt idx="1380">
                  <c:v>5903.4399409999996</c:v>
                </c:pt>
                <c:pt idx="1381">
                  <c:v>6218.2998049999997</c:v>
                </c:pt>
                <c:pt idx="1382">
                  <c:v>6404</c:v>
                </c:pt>
                <c:pt idx="1383">
                  <c:v>6385.8198240000002</c:v>
                </c:pt>
                <c:pt idx="1384">
                  <c:v>6614.1801759999998</c:v>
                </c:pt>
                <c:pt idx="1385">
                  <c:v>6529.5898440000001</c:v>
                </c:pt>
                <c:pt idx="1386">
                  <c:v>6597.5498049999997</c:v>
                </c:pt>
                <c:pt idx="1387">
                  <c:v>6639.1401370000003</c:v>
                </c:pt>
                <c:pt idx="1388">
                  <c:v>6673.5</c:v>
                </c:pt>
                <c:pt idx="1389">
                  <c:v>6856.9301759999998</c:v>
                </c:pt>
                <c:pt idx="1390">
                  <c:v>6773.8798829999996</c:v>
                </c:pt>
                <c:pt idx="1391">
                  <c:v>6741.75</c:v>
                </c:pt>
                <c:pt idx="1392">
                  <c:v>6329.9501950000003</c:v>
                </c:pt>
                <c:pt idx="1393">
                  <c:v>6394.7099609999996</c:v>
                </c:pt>
                <c:pt idx="1394">
                  <c:v>6228.8100590000004</c:v>
                </c:pt>
                <c:pt idx="1395">
                  <c:v>6238.0498049999997</c:v>
                </c:pt>
                <c:pt idx="1396">
                  <c:v>6276.1201170000004</c:v>
                </c:pt>
                <c:pt idx="1397">
                  <c:v>6359.6401370000003</c:v>
                </c:pt>
                <c:pt idx="1398">
                  <c:v>6741.75</c:v>
                </c:pt>
                <c:pt idx="1399">
                  <c:v>7321.0400390000004</c:v>
                </c:pt>
                <c:pt idx="1400">
                  <c:v>7370.7797849999997</c:v>
                </c:pt>
                <c:pt idx="1401">
                  <c:v>7466.8598629999997</c:v>
                </c:pt>
                <c:pt idx="1402">
                  <c:v>7354.1298829999996</c:v>
                </c:pt>
                <c:pt idx="1403">
                  <c:v>7419.2900390000004</c:v>
                </c:pt>
                <c:pt idx="1404">
                  <c:v>7418.4902339999999</c:v>
                </c:pt>
                <c:pt idx="1405">
                  <c:v>7711.1098629999997</c:v>
                </c:pt>
                <c:pt idx="1406">
                  <c:v>8424.2695309999999</c:v>
                </c:pt>
                <c:pt idx="1407">
                  <c:v>8181.3901370000003</c:v>
                </c:pt>
                <c:pt idx="1408">
                  <c:v>7951.580078</c:v>
                </c:pt>
                <c:pt idx="1409">
                  <c:v>8165.0097660000001</c:v>
                </c:pt>
                <c:pt idx="1410">
                  <c:v>8192.1503909999992</c:v>
                </c:pt>
                <c:pt idx="1411">
                  <c:v>8218.4599610000005</c:v>
                </c:pt>
                <c:pt idx="1412">
                  <c:v>8180.4799800000001</c:v>
                </c:pt>
                <c:pt idx="1413">
                  <c:v>7780.4399409999996</c:v>
                </c:pt>
                <c:pt idx="1414">
                  <c:v>7624.9101559999999</c:v>
                </c:pt>
                <c:pt idx="1415">
                  <c:v>7567.1499020000001</c:v>
                </c:pt>
                <c:pt idx="1416">
                  <c:v>7434.3901370000003</c:v>
                </c:pt>
                <c:pt idx="1417">
                  <c:v>7032.8500979999999</c:v>
                </c:pt>
                <c:pt idx="1418">
                  <c:v>7068.4799800000001</c:v>
                </c:pt>
                <c:pt idx="1419">
                  <c:v>6951.7998049999997</c:v>
                </c:pt>
                <c:pt idx="1420">
                  <c:v>6753.1201170000004</c:v>
                </c:pt>
                <c:pt idx="1421">
                  <c:v>6305.7998049999997</c:v>
                </c:pt>
                <c:pt idx="1422">
                  <c:v>6568.2299800000001</c:v>
                </c:pt>
                <c:pt idx="1423">
                  <c:v>6184.7099609999996</c:v>
                </c:pt>
                <c:pt idx="1424">
                  <c:v>6295.7299800000001</c:v>
                </c:pt>
                <c:pt idx="1425">
                  <c:v>6322.6899409999996</c:v>
                </c:pt>
                <c:pt idx="1426">
                  <c:v>6297.5698240000002</c:v>
                </c:pt>
                <c:pt idx="1427">
                  <c:v>6199.7099609999996</c:v>
                </c:pt>
                <c:pt idx="1428">
                  <c:v>6308.5200199999999</c:v>
                </c:pt>
                <c:pt idx="1429">
                  <c:v>6334.7299800000001</c:v>
                </c:pt>
                <c:pt idx="1430">
                  <c:v>6580.6298829999996</c:v>
                </c:pt>
                <c:pt idx="1431">
                  <c:v>6423.7597660000001</c:v>
                </c:pt>
                <c:pt idx="1432">
                  <c:v>6506.0698240000002</c:v>
                </c:pt>
                <c:pt idx="1433">
                  <c:v>6308.5297849999997</c:v>
                </c:pt>
                <c:pt idx="1434">
                  <c:v>6488.7597660000001</c:v>
                </c:pt>
                <c:pt idx="1435">
                  <c:v>6376.7099609999996</c:v>
                </c:pt>
                <c:pt idx="1436">
                  <c:v>6534.8798829999996</c:v>
                </c:pt>
                <c:pt idx="1437">
                  <c:v>6719.9599609999996</c:v>
                </c:pt>
                <c:pt idx="1438">
                  <c:v>6763.1899409999996</c:v>
                </c:pt>
                <c:pt idx="1439">
                  <c:v>6707.2597660000001</c:v>
                </c:pt>
                <c:pt idx="1440">
                  <c:v>6884.6401370000003</c:v>
                </c:pt>
                <c:pt idx="1441">
                  <c:v>7096.2797849999997</c:v>
                </c:pt>
                <c:pt idx="1442">
                  <c:v>7047.1601559999999</c:v>
                </c:pt>
                <c:pt idx="1443">
                  <c:v>6978.2299800000001</c:v>
                </c:pt>
                <c:pt idx="1444">
                  <c:v>7037.580078</c:v>
                </c:pt>
                <c:pt idx="1445">
                  <c:v>7193.25</c:v>
                </c:pt>
                <c:pt idx="1446">
                  <c:v>7272.7202150000003</c:v>
                </c:pt>
                <c:pt idx="1447">
                  <c:v>7260.0600590000004</c:v>
                </c:pt>
                <c:pt idx="1448">
                  <c:v>7361.6601559999999</c:v>
                </c:pt>
                <c:pt idx="1449">
                  <c:v>6792.830078</c:v>
                </c:pt>
                <c:pt idx="1450">
                  <c:v>6529.169922</c:v>
                </c:pt>
                <c:pt idx="1451">
                  <c:v>6467.0698240000002</c:v>
                </c:pt>
                <c:pt idx="1452">
                  <c:v>6225.9799800000001</c:v>
                </c:pt>
                <c:pt idx="1453">
                  <c:v>6300.8598629999997</c:v>
                </c:pt>
                <c:pt idx="1454">
                  <c:v>6329.7001950000003</c:v>
                </c:pt>
                <c:pt idx="1455">
                  <c:v>6321.2001950000003</c:v>
                </c:pt>
                <c:pt idx="1456">
                  <c:v>6351.7998049999997</c:v>
                </c:pt>
                <c:pt idx="1457">
                  <c:v>6517.3100590000004</c:v>
                </c:pt>
                <c:pt idx="1458">
                  <c:v>6512.7099609999996</c:v>
                </c:pt>
                <c:pt idx="1459">
                  <c:v>6543.2001950000003</c:v>
                </c:pt>
                <c:pt idx="1460">
                  <c:v>6517.1801759999998</c:v>
                </c:pt>
                <c:pt idx="1461">
                  <c:v>6281.2001950000003</c:v>
                </c:pt>
                <c:pt idx="1462">
                  <c:v>6371.2998049999997</c:v>
                </c:pt>
                <c:pt idx="1463">
                  <c:v>6398.5400390000004</c:v>
                </c:pt>
                <c:pt idx="1464">
                  <c:v>6519.669922</c:v>
                </c:pt>
                <c:pt idx="1465">
                  <c:v>6734.9501950000003</c:v>
                </c:pt>
                <c:pt idx="1466">
                  <c:v>6721.9799800000001</c:v>
                </c:pt>
                <c:pt idx="1467">
                  <c:v>6710.6298829999996</c:v>
                </c:pt>
                <c:pt idx="1468">
                  <c:v>6595.4101559999999</c:v>
                </c:pt>
                <c:pt idx="1469">
                  <c:v>6446.4702150000003</c:v>
                </c:pt>
                <c:pt idx="1470">
                  <c:v>6495</c:v>
                </c:pt>
                <c:pt idx="1471">
                  <c:v>6676.75</c:v>
                </c:pt>
                <c:pt idx="1472">
                  <c:v>6644.1298829999996</c:v>
                </c:pt>
                <c:pt idx="1473">
                  <c:v>6601.9599609999996</c:v>
                </c:pt>
                <c:pt idx="1474">
                  <c:v>6625.5600590000004</c:v>
                </c:pt>
                <c:pt idx="1475">
                  <c:v>6589.6201170000004</c:v>
                </c:pt>
                <c:pt idx="1476">
                  <c:v>6556.1000979999999</c:v>
                </c:pt>
                <c:pt idx="1477">
                  <c:v>6502.5898440000001</c:v>
                </c:pt>
                <c:pt idx="1478">
                  <c:v>6576.6899409999996</c:v>
                </c:pt>
                <c:pt idx="1479">
                  <c:v>6622.4799800000001</c:v>
                </c:pt>
                <c:pt idx="1480">
                  <c:v>6588.3100590000004</c:v>
                </c:pt>
                <c:pt idx="1481">
                  <c:v>6602.9501950000003</c:v>
                </c:pt>
                <c:pt idx="1482">
                  <c:v>6652.2299800000001</c:v>
                </c:pt>
                <c:pt idx="1483">
                  <c:v>6642.6401370000003</c:v>
                </c:pt>
                <c:pt idx="1484">
                  <c:v>6585.5297849999997</c:v>
                </c:pt>
                <c:pt idx="1485">
                  <c:v>6256.2402339999999</c:v>
                </c:pt>
                <c:pt idx="1486">
                  <c:v>6274.580078</c:v>
                </c:pt>
                <c:pt idx="1487">
                  <c:v>6285.9902339999999</c:v>
                </c:pt>
                <c:pt idx="1488">
                  <c:v>6290.9301759999998</c:v>
                </c:pt>
                <c:pt idx="1489">
                  <c:v>6596.5400390000004</c:v>
                </c:pt>
                <c:pt idx="1490">
                  <c:v>6596.1098629999997</c:v>
                </c:pt>
                <c:pt idx="1491">
                  <c:v>6544.4301759999998</c:v>
                </c:pt>
                <c:pt idx="1492">
                  <c:v>6476.7099609999996</c:v>
                </c:pt>
                <c:pt idx="1493">
                  <c:v>6465.4101559999999</c:v>
                </c:pt>
                <c:pt idx="1494">
                  <c:v>6489.1899409999996</c:v>
                </c:pt>
                <c:pt idx="1495">
                  <c:v>6482.3500979999999</c:v>
                </c:pt>
                <c:pt idx="1496">
                  <c:v>6487.1601559999999</c:v>
                </c:pt>
                <c:pt idx="1497">
                  <c:v>6475.7402339999999</c:v>
                </c:pt>
                <c:pt idx="1498">
                  <c:v>6495.8398440000001</c:v>
                </c:pt>
                <c:pt idx="1499">
                  <c:v>6476.2900390000004</c:v>
                </c:pt>
                <c:pt idx="1500">
                  <c:v>6474.75</c:v>
                </c:pt>
                <c:pt idx="1501">
                  <c:v>6480.3798829999996</c:v>
                </c:pt>
                <c:pt idx="1502">
                  <c:v>6486.3901370000003</c:v>
                </c:pt>
                <c:pt idx="1503">
                  <c:v>6332.6298829999996</c:v>
                </c:pt>
                <c:pt idx="1504">
                  <c:v>6334.2700199999999</c:v>
                </c:pt>
                <c:pt idx="1505">
                  <c:v>6317.6098629999997</c:v>
                </c:pt>
                <c:pt idx="1506">
                  <c:v>6377.7797849999997</c:v>
                </c:pt>
                <c:pt idx="1507">
                  <c:v>6388.4399409999996</c:v>
                </c:pt>
                <c:pt idx="1508">
                  <c:v>6361.2597660000001</c:v>
                </c:pt>
                <c:pt idx="1509">
                  <c:v>6376.1298829999996</c:v>
                </c:pt>
                <c:pt idx="1510">
                  <c:v>6419.6601559999999</c:v>
                </c:pt>
                <c:pt idx="1511">
                  <c:v>6461.0097660000001</c:v>
                </c:pt>
                <c:pt idx="1512">
                  <c:v>6530.1401370000003</c:v>
                </c:pt>
                <c:pt idx="1513">
                  <c:v>6453.7202150000003</c:v>
                </c:pt>
                <c:pt idx="1514">
                  <c:v>6385.6201170000004</c:v>
                </c:pt>
                <c:pt idx="1515">
                  <c:v>6409.2202150000003</c:v>
                </c:pt>
                <c:pt idx="1516">
                  <c:v>6411.2700199999999</c:v>
                </c:pt>
                <c:pt idx="1517">
                  <c:v>6371.2700199999999</c:v>
                </c:pt>
                <c:pt idx="1518">
                  <c:v>6359.4902339999999</c:v>
                </c:pt>
                <c:pt idx="1519">
                  <c:v>5738.3500979999999</c:v>
                </c:pt>
                <c:pt idx="1520">
                  <c:v>5648.0297849999997</c:v>
                </c:pt>
                <c:pt idx="1521">
                  <c:v>5575.5498049999997</c:v>
                </c:pt>
                <c:pt idx="1522">
                  <c:v>5554.330078</c:v>
                </c:pt>
                <c:pt idx="1523">
                  <c:v>5623.5400390000004</c:v>
                </c:pt>
                <c:pt idx="1524">
                  <c:v>4871.4902339999999</c:v>
                </c:pt>
                <c:pt idx="1525">
                  <c:v>4451.8701170000004</c:v>
                </c:pt>
                <c:pt idx="1526">
                  <c:v>4602.169922</c:v>
                </c:pt>
                <c:pt idx="1527">
                  <c:v>4365.9399409999996</c:v>
                </c:pt>
                <c:pt idx="1528">
                  <c:v>4347.1098629999997</c:v>
                </c:pt>
                <c:pt idx="1529">
                  <c:v>3880.76001</c:v>
                </c:pt>
                <c:pt idx="1530">
                  <c:v>4009.969971</c:v>
                </c:pt>
                <c:pt idx="1531">
                  <c:v>3779.1298830000001</c:v>
                </c:pt>
                <c:pt idx="1532">
                  <c:v>3820.719971</c:v>
                </c:pt>
                <c:pt idx="1533">
                  <c:v>4257.419922</c:v>
                </c:pt>
                <c:pt idx="1534">
                  <c:v>4278.8466799999997</c:v>
                </c:pt>
                <c:pt idx="1535">
                  <c:v>4017.2685550000001</c:v>
                </c:pt>
                <c:pt idx="1536">
                  <c:v>4214.671875</c:v>
                </c:pt>
                <c:pt idx="1537">
                  <c:v>4139.8779299999997</c:v>
                </c:pt>
                <c:pt idx="1538">
                  <c:v>3894.1308589999999</c:v>
                </c:pt>
                <c:pt idx="1539">
                  <c:v>3956.8937989999999</c:v>
                </c:pt>
                <c:pt idx="1540">
                  <c:v>3753.9948730000001</c:v>
                </c:pt>
                <c:pt idx="1541">
                  <c:v>3521.101807</c:v>
                </c:pt>
                <c:pt idx="1542">
                  <c:v>3419.9372560000002</c:v>
                </c:pt>
                <c:pt idx="1543">
                  <c:v>3476.1147460000002</c:v>
                </c:pt>
                <c:pt idx="1544">
                  <c:v>3614.234375</c:v>
                </c:pt>
                <c:pt idx="1545">
                  <c:v>3502.6560060000002</c:v>
                </c:pt>
                <c:pt idx="1546">
                  <c:v>3424.588135</c:v>
                </c:pt>
                <c:pt idx="1547">
                  <c:v>3486.9501949999999</c:v>
                </c:pt>
                <c:pt idx="1548">
                  <c:v>3313.6772460000002</c:v>
                </c:pt>
                <c:pt idx="1549">
                  <c:v>3242.4848630000001</c:v>
                </c:pt>
                <c:pt idx="1550">
                  <c:v>3236.7617190000001</c:v>
                </c:pt>
                <c:pt idx="1551">
                  <c:v>3252.8391109999998</c:v>
                </c:pt>
                <c:pt idx="1552">
                  <c:v>3545.8647460000002</c:v>
                </c:pt>
                <c:pt idx="1553">
                  <c:v>3696.0590820000002</c:v>
                </c:pt>
                <c:pt idx="1554">
                  <c:v>3745.9506839999999</c:v>
                </c:pt>
                <c:pt idx="1555">
                  <c:v>4134.4414059999999</c:v>
                </c:pt>
                <c:pt idx="1556">
                  <c:v>3896.5437010000001</c:v>
                </c:pt>
                <c:pt idx="1557">
                  <c:v>4014.1826169999999</c:v>
                </c:pt>
                <c:pt idx="1558">
                  <c:v>3998.9802249999998</c:v>
                </c:pt>
                <c:pt idx="1559">
                  <c:v>4078.5991210000002</c:v>
                </c:pt>
                <c:pt idx="1560">
                  <c:v>3815.4907229999999</c:v>
                </c:pt>
                <c:pt idx="1561">
                  <c:v>3857.297607</c:v>
                </c:pt>
                <c:pt idx="1562">
                  <c:v>3654.8334960000002</c:v>
                </c:pt>
                <c:pt idx="1563">
                  <c:v>3923.9187010000001</c:v>
                </c:pt>
                <c:pt idx="1564">
                  <c:v>3820.4086910000001</c:v>
                </c:pt>
                <c:pt idx="1565">
                  <c:v>3865.9526369999999</c:v>
                </c:pt>
                <c:pt idx="1566">
                  <c:v>3742.7004390000002</c:v>
                </c:pt>
                <c:pt idx="1567">
                  <c:v>3843.5200199999999</c:v>
                </c:pt>
                <c:pt idx="1568">
                  <c:v>3943.4094239999999</c:v>
                </c:pt>
                <c:pt idx="1569">
                  <c:v>3836.741211</c:v>
                </c:pt>
                <c:pt idx="1570">
                  <c:v>3857.717529</c:v>
                </c:pt>
                <c:pt idx="1571">
                  <c:v>3845.1945799999999</c:v>
                </c:pt>
                <c:pt idx="1572">
                  <c:v>4076.632568</c:v>
                </c:pt>
                <c:pt idx="1573">
                  <c:v>4025.2482909999999</c:v>
                </c:pt>
                <c:pt idx="1574">
                  <c:v>4030.8479000000002</c:v>
                </c:pt>
                <c:pt idx="1575">
                  <c:v>4035.2963869999999</c:v>
                </c:pt>
                <c:pt idx="1576">
                  <c:v>3678.9245609999998</c:v>
                </c:pt>
                <c:pt idx="1577">
                  <c:v>3687.3654790000001</c:v>
                </c:pt>
                <c:pt idx="1578">
                  <c:v>3661.3010250000002</c:v>
                </c:pt>
                <c:pt idx="1579">
                  <c:v>3552.953125</c:v>
                </c:pt>
                <c:pt idx="1580">
                  <c:v>3706.0522460000002</c:v>
                </c:pt>
                <c:pt idx="1581">
                  <c:v>3630.6752929999998</c:v>
                </c:pt>
                <c:pt idx="1582">
                  <c:v>3655.006836</c:v>
                </c:pt>
                <c:pt idx="1583">
                  <c:v>3678.5639649999998</c:v>
                </c:pt>
                <c:pt idx="1584">
                  <c:v>3657.8393550000001</c:v>
                </c:pt>
                <c:pt idx="1585">
                  <c:v>3728.5683589999999</c:v>
                </c:pt>
                <c:pt idx="1586">
                  <c:v>3601.013672</c:v>
                </c:pt>
                <c:pt idx="1587">
                  <c:v>3576.032471</c:v>
                </c:pt>
                <c:pt idx="1588">
                  <c:v>3604.5771479999999</c:v>
                </c:pt>
                <c:pt idx="1589">
                  <c:v>3585.123047</c:v>
                </c:pt>
                <c:pt idx="1590">
                  <c:v>3600.8654790000001</c:v>
                </c:pt>
                <c:pt idx="1591">
                  <c:v>3599.7658689999998</c:v>
                </c:pt>
                <c:pt idx="1592">
                  <c:v>3602.4604490000002</c:v>
                </c:pt>
                <c:pt idx="1593">
                  <c:v>3583.9658199999999</c:v>
                </c:pt>
                <c:pt idx="1594">
                  <c:v>3470.4504390000002</c:v>
                </c:pt>
                <c:pt idx="1595">
                  <c:v>3448.116943</c:v>
                </c:pt>
                <c:pt idx="1596">
                  <c:v>3486.1816410000001</c:v>
                </c:pt>
                <c:pt idx="1597">
                  <c:v>3457.7927249999998</c:v>
                </c:pt>
                <c:pt idx="1598">
                  <c:v>3487.9453130000002</c:v>
                </c:pt>
                <c:pt idx="1599">
                  <c:v>3521.0607909999999</c:v>
                </c:pt>
                <c:pt idx="1600">
                  <c:v>3464.0134280000002</c:v>
                </c:pt>
                <c:pt idx="1601">
                  <c:v>3459.1540530000002</c:v>
                </c:pt>
                <c:pt idx="1602">
                  <c:v>3466.357422</c:v>
                </c:pt>
                <c:pt idx="1603">
                  <c:v>3413.7678219999998</c:v>
                </c:pt>
                <c:pt idx="1604">
                  <c:v>3399.4716800000001</c:v>
                </c:pt>
                <c:pt idx="1605">
                  <c:v>3666.7802729999999</c:v>
                </c:pt>
                <c:pt idx="1606">
                  <c:v>3671.2036130000001</c:v>
                </c:pt>
                <c:pt idx="1607">
                  <c:v>3690.188232</c:v>
                </c:pt>
                <c:pt idx="1608">
                  <c:v>3648.430664</c:v>
                </c:pt>
                <c:pt idx="1609">
                  <c:v>3653.5285640000002</c:v>
                </c:pt>
                <c:pt idx="1610">
                  <c:v>3632.070557</c:v>
                </c:pt>
                <c:pt idx="1611">
                  <c:v>3616.8808589999999</c:v>
                </c:pt>
                <c:pt idx="1612">
                  <c:v>3620.8107909999999</c:v>
                </c:pt>
                <c:pt idx="1613">
                  <c:v>3629.7875979999999</c:v>
                </c:pt>
                <c:pt idx="1614">
                  <c:v>3673.836182</c:v>
                </c:pt>
                <c:pt idx="1615">
                  <c:v>3915.7143550000001</c:v>
                </c:pt>
                <c:pt idx="1616">
                  <c:v>3947.094482</c:v>
                </c:pt>
                <c:pt idx="1617">
                  <c:v>3999.820557</c:v>
                </c:pt>
                <c:pt idx="1618">
                  <c:v>3954.118164</c:v>
                </c:pt>
                <c:pt idx="1619">
                  <c:v>4005.5266109999998</c:v>
                </c:pt>
                <c:pt idx="1620">
                  <c:v>4142.5268550000001</c:v>
                </c:pt>
                <c:pt idx="1621">
                  <c:v>3810.42749</c:v>
                </c:pt>
                <c:pt idx="1622">
                  <c:v>3882.696289</c:v>
                </c:pt>
                <c:pt idx="1623">
                  <c:v>3854.3579100000002</c:v>
                </c:pt>
                <c:pt idx="1624">
                  <c:v>3851.0473630000001</c:v>
                </c:pt>
                <c:pt idx="1625">
                  <c:v>3854.7854000000002</c:v>
                </c:pt>
                <c:pt idx="1626">
                  <c:v>3859.58374</c:v>
                </c:pt>
                <c:pt idx="1627">
                  <c:v>3864.415039</c:v>
                </c:pt>
                <c:pt idx="1628">
                  <c:v>3847.1757809999999</c:v>
                </c:pt>
                <c:pt idx="1629">
                  <c:v>3761.5571289999998</c:v>
                </c:pt>
                <c:pt idx="1630">
                  <c:v>3896.375</c:v>
                </c:pt>
                <c:pt idx="1631">
                  <c:v>3903.9426269999999</c:v>
                </c:pt>
                <c:pt idx="1632">
                  <c:v>3911.484375</c:v>
                </c:pt>
                <c:pt idx="1633">
                  <c:v>3901.1315920000002</c:v>
                </c:pt>
                <c:pt idx="1634">
                  <c:v>3963.313721</c:v>
                </c:pt>
                <c:pt idx="1635">
                  <c:v>3951.5998540000001</c:v>
                </c:pt>
                <c:pt idx="1636">
                  <c:v>3905.2272950000001</c:v>
                </c:pt>
                <c:pt idx="1637">
                  <c:v>3909.15625</c:v>
                </c:pt>
                <c:pt idx="1638">
                  <c:v>3906.7172850000002</c:v>
                </c:pt>
                <c:pt idx="1639">
                  <c:v>3924.3691410000001</c:v>
                </c:pt>
                <c:pt idx="1640">
                  <c:v>3960.9111330000001</c:v>
                </c:pt>
                <c:pt idx="1641">
                  <c:v>4048.7258299999999</c:v>
                </c:pt>
                <c:pt idx="1642">
                  <c:v>4025.2290039999998</c:v>
                </c:pt>
                <c:pt idx="1643">
                  <c:v>4032.5073240000002</c:v>
                </c:pt>
                <c:pt idx="1644">
                  <c:v>4071.1901859999998</c:v>
                </c:pt>
                <c:pt idx="1645">
                  <c:v>4087.476318</c:v>
                </c:pt>
                <c:pt idx="1646">
                  <c:v>4029.326904</c:v>
                </c:pt>
                <c:pt idx="1647">
                  <c:v>4023.9682619999999</c:v>
                </c:pt>
                <c:pt idx="1648">
                  <c:v>4035.8264159999999</c:v>
                </c:pt>
                <c:pt idx="1649">
                  <c:v>4022.1682129999999</c:v>
                </c:pt>
                <c:pt idx="1650">
                  <c:v>3963.070557</c:v>
                </c:pt>
                <c:pt idx="1651">
                  <c:v>3985.0808109999998</c:v>
                </c:pt>
                <c:pt idx="1652">
                  <c:v>4087.0661620000001</c:v>
                </c:pt>
                <c:pt idx="1653">
                  <c:v>4069.1071780000002</c:v>
                </c:pt>
                <c:pt idx="1654">
                  <c:v>4098.3745120000003</c:v>
                </c:pt>
                <c:pt idx="1655">
                  <c:v>4106.6601559999999</c:v>
                </c:pt>
                <c:pt idx="1656">
                  <c:v>4105.404297</c:v>
                </c:pt>
                <c:pt idx="1657">
                  <c:v>4158.1831050000001</c:v>
                </c:pt>
                <c:pt idx="1658">
                  <c:v>4879.8779299999997</c:v>
                </c:pt>
                <c:pt idx="1659">
                  <c:v>4973.0219729999999</c:v>
                </c:pt>
                <c:pt idx="1660">
                  <c:v>4922.798828</c:v>
                </c:pt>
                <c:pt idx="1661">
                  <c:v>5036.6811520000001</c:v>
                </c:pt>
                <c:pt idx="1662">
                  <c:v>5059.8173829999996</c:v>
                </c:pt>
                <c:pt idx="1663">
                  <c:v>5198.8969729999999</c:v>
                </c:pt>
                <c:pt idx="1664">
                  <c:v>5289.7709960000002</c:v>
                </c:pt>
                <c:pt idx="1665">
                  <c:v>5204.9584960000002</c:v>
                </c:pt>
                <c:pt idx="1666">
                  <c:v>5324.5517579999996</c:v>
                </c:pt>
                <c:pt idx="1667">
                  <c:v>5064.4877930000002</c:v>
                </c:pt>
                <c:pt idx="1668">
                  <c:v>5089.5390630000002</c:v>
                </c:pt>
                <c:pt idx="1669">
                  <c:v>5096.5864259999998</c:v>
                </c:pt>
                <c:pt idx="1670">
                  <c:v>5167.7221680000002</c:v>
                </c:pt>
                <c:pt idx="1671">
                  <c:v>5067.1083980000003</c:v>
                </c:pt>
                <c:pt idx="1672">
                  <c:v>5235.5595700000003</c:v>
                </c:pt>
                <c:pt idx="1673">
                  <c:v>5251.9379879999997</c:v>
                </c:pt>
                <c:pt idx="1674">
                  <c:v>5298.3857420000004</c:v>
                </c:pt>
                <c:pt idx="1675">
                  <c:v>5303.8125</c:v>
                </c:pt>
                <c:pt idx="1676">
                  <c:v>5337.8862300000001</c:v>
                </c:pt>
                <c:pt idx="1677">
                  <c:v>5314.53125</c:v>
                </c:pt>
                <c:pt idx="1678">
                  <c:v>5399.3652339999999</c:v>
                </c:pt>
                <c:pt idx="1679">
                  <c:v>5572.3623049999997</c:v>
                </c:pt>
                <c:pt idx="1680">
                  <c:v>5464.8666990000002</c:v>
                </c:pt>
                <c:pt idx="1681">
                  <c:v>5210.515625</c:v>
                </c:pt>
                <c:pt idx="1682">
                  <c:v>5279.3481449999999</c:v>
                </c:pt>
                <c:pt idx="1683">
                  <c:v>5268.2910160000001</c:v>
                </c:pt>
                <c:pt idx="1684">
                  <c:v>5285.1391599999997</c:v>
                </c:pt>
                <c:pt idx="1685">
                  <c:v>5247.3525390000004</c:v>
                </c:pt>
                <c:pt idx="1686">
                  <c:v>5350.7265630000002</c:v>
                </c:pt>
                <c:pt idx="1687">
                  <c:v>5402.6972660000001</c:v>
                </c:pt>
                <c:pt idx="1688">
                  <c:v>5505.2836909999996</c:v>
                </c:pt>
                <c:pt idx="1689">
                  <c:v>5768.2895509999998</c:v>
                </c:pt>
                <c:pt idx="1690">
                  <c:v>5831.1674800000001</c:v>
                </c:pt>
                <c:pt idx="1691">
                  <c:v>5795.7084960000002</c:v>
                </c:pt>
                <c:pt idx="1692">
                  <c:v>5746.8071289999998</c:v>
                </c:pt>
                <c:pt idx="1693">
                  <c:v>5829.5014650000003</c:v>
                </c:pt>
                <c:pt idx="1694">
                  <c:v>5982.4575199999999</c:v>
                </c:pt>
                <c:pt idx="1695">
                  <c:v>6174.5288090000004</c:v>
                </c:pt>
                <c:pt idx="1696">
                  <c:v>6378.8491210000002</c:v>
                </c:pt>
                <c:pt idx="1697">
                  <c:v>7204.7714839999999</c:v>
                </c:pt>
                <c:pt idx="1698">
                  <c:v>6972.3715819999998</c:v>
                </c:pt>
                <c:pt idx="1699">
                  <c:v>7814.9150390000004</c:v>
                </c:pt>
                <c:pt idx="1700">
                  <c:v>7994.4160160000001</c:v>
                </c:pt>
                <c:pt idx="1701">
                  <c:v>8205.1679690000001</c:v>
                </c:pt>
                <c:pt idx="1702">
                  <c:v>7884.9091799999997</c:v>
                </c:pt>
                <c:pt idx="1703">
                  <c:v>7343.8955079999996</c:v>
                </c:pt>
                <c:pt idx="1704">
                  <c:v>7271.2080079999996</c:v>
                </c:pt>
                <c:pt idx="1705">
                  <c:v>8197.6894530000009</c:v>
                </c:pt>
                <c:pt idx="1706">
                  <c:v>7978.3090819999998</c:v>
                </c:pt>
                <c:pt idx="1707">
                  <c:v>7963.3276370000003</c:v>
                </c:pt>
                <c:pt idx="1708">
                  <c:v>7680.0664059999999</c:v>
                </c:pt>
                <c:pt idx="1709">
                  <c:v>7881.8466799999997</c:v>
                </c:pt>
                <c:pt idx="1710">
                  <c:v>7987.3715819999998</c:v>
                </c:pt>
                <c:pt idx="1711">
                  <c:v>8052.5439450000003</c:v>
                </c:pt>
                <c:pt idx="1712">
                  <c:v>8673.2158199999994</c:v>
                </c:pt>
                <c:pt idx="1713">
                  <c:v>8805.7783199999994</c:v>
                </c:pt>
                <c:pt idx="1714">
                  <c:v>8719.9619139999995</c:v>
                </c:pt>
                <c:pt idx="1715">
                  <c:v>8659.4873050000006</c:v>
                </c:pt>
                <c:pt idx="1716">
                  <c:v>8319.4726559999999</c:v>
                </c:pt>
                <c:pt idx="1717">
                  <c:v>8574.5019530000009</c:v>
                </c:pt>
                <c:pt idx="1718">
                  <c:v>8564.0166019999997</c:v>
                </c:pt>
                <c:pt idx="1719">
                  <c:v>8742.9580079999996</c:v>
                </c:pt>
                <c:pt idx="1720">
                  <c:v>8208.9951170000004</c:v>
                </c:pt>
                <c:pt idx="1721">
                  <c:v>7707.7709960000002</c:v>
                </c:pt>
                <c:pt idx="1722">
                  <c:v>7824.2314450000003</c:v>
                </c:pt>
                <c:pt idx="1723">
                  <c:v>7822.0234380000002</c:v>
                </c:pt>
                <c:pt idx="1724">
                  <c:v>8043.951172</c:v>
                </c:pt>
                <c:pt idx="1725">
                  <c:v>7954.1279299999997</c:v>
                </c:pt>
                <c:pt idx="1726">
                  <c:v>7688.0771480000003</c:v>
                </c:pt>
                <c:pt idx="1727">
                  <c:v>8000.3295900000003</c:v>
                </c:pt>
                <c:pt idx="1728">
                  <c:v>7927.7143550000001</c:v>
                </c:pt>
                <c:pt idx="1729">
                  <c:v>8145.857422</c:v>
                </c:pt>
                <c:pt idx="1730">
                  <c:v>8230.9238280000009</c:v>
                </c:pt>
                <c:pt idx="1731">
                  <c:v>8693.8330079999996</c:v>
                </c:pt>
                <c:pt idx="1732">
                  <c:v>8838.375</c:v>
                </c:pt>
                <c:pt idx="1733">
                  <c:v>8994.4882809999999</c:v>
                </c:pt>
                <c:pt idx="1734">
                  <c:v>9320.3525389999995</c:v>
                </c:pt>
                <c:pt idx="1735">
                  <c:v>9081.7626949999994</c:v>
                </c:pt>
                <c:pt idx="1736">
                  <c:v>9273.5214840000008</c:v>
                </c:pt>
                <c:pt idx="1737">
                  <c:v>9527.1601559999999</c:v>
                </c:pt>
                <c:pt idx="1738">
                  <c:v>10144.556640999999</c:v>
                </c:pt>
                <c:pt idx="1739">
                  <c:v>10701.691406</c:v>
                </c:pt>
                <c:pt idx="1740">
                  <c:v>10855.371094</c:v>
                </c:pt>
                <c:pt idx="1741">
                  <c:v>11011.102539</c:v>
                </c:pt>
                <c:pt idx="1742">
                  <c:v>11790.916992</c:v>
                </c:pt>
                <c:pt idx="1743">
                  <c:v>13016.231444999999</c:v>
                </c:pt>
                <c:pt idx="1744">
                  <c:v>11182.806640999999</c:v>
                </c:pt>
                <c:pt idx="1745">
                  <c:v>12407.332031</c:v>
                </c:pt>
                <c:pt idx="1746">
                  <c:v>11959.371094</c:v>
                </c:pt>
                <c:pt idx="1747">
                  <c:v>10817.155273</c:v>
                </c:pt>
                <c:pt idx="1748">
                  <c:v>10583.134765999999</c:v>
                </c:pt>
                <c:pt idx="1749">
                  <c:v>10801.677734000001</c:v>
                </c:pt>
                <c:pt idx="1750">
                  <c:v>11961.269531</c:v>
                </c:pt>
                <c:pt idx="1751">
                  <c:v>11215.4375</c:v>
                </c:pt>
                <c:pt idx="1752">
                  <c:v>10978.459961</c:v>
                </c:pt>
                <c:pt idx="1753">
                  <c:v>11208.550781</c:v>
                </c:pt>
                <c:pt idx="1754">
                  <c:v>11450.846680000001</c:v>
                </c:pt>
                <c:pt idx="1755">
                  <c:v>12285.958008</c:v>
                </c:pt>
                <c:pt idx="1756">
                  <c:v>12573.8125</c:v>
                </c:pt>
                <c:pt idx="1757">
                  <c:v>12156.512694999999</c:v>
                </c:pt>
                <c:pt idx="1758">
                  <c:v>11358.662109000001</c:v>
                </c:pt>
                <c:pt idx="1759">
                  <c:v>11815.986328000001</c:v>
                </c:pt>
                <c:pt idx="1760">
                  <c:v>11392.378906</c:v>
                </c:pt>
                <c:pt idx="1761">
                  <c:v>10256.058594</c:v>
                </c:pt>
                <c:pt idx="1762">
                  <c:v>10895.089844</c:v>
                </c:pt>
                <c:pt idx="1763">
                  <c:v>9477.6416019999997</c:v>
                </c:pt>
                <c:pt idx="1764">
                  <c:v>9693.8027340000008</c:v>
                </c:pt>
                <c:pt idx="1765">
                  <c:v>10666.482421999999</c:v>
                </c:pt>
                <c:pt idx="1766">
                  <c:v>10530.732421999999</c:v>
                </c:pt>
                <c:pt idx="1767">
                  <c:v>10767.139648</c:v>
                </c:pt>
                <c:pt idx="1768">
                  <c:v>10599.105469</c:v>
                </c:pt>
                <c:pt idx="1769">
                  <c:v>10343.106444999999</c:v>
                </c:pt>
                <c:pt idx="1770">
                  <c:v>9900.7675780000009</c:v>
                </c:pt>
                <c:pt idx="1771">
                  <c:v>9811.9257809999999</c:v>
                </c:pt>
                <c:pt idx="1772">
                  <c:v>9911.8417969999991</c:v>
                </c:pt>
                <c:pt idx="1773">
                  <c:v>9870.3037110000005</c:v>
                </c:pt>
                <c:pt idx="1774">
                  <c:v>9477.6777340000008</c:v>
                </c:pt>
                <c:pt idx="1775">
                  <c:v>9552.8603519999997</c:v>
                </c:pt>
                <c:pt idx="1776">
                  <c:v>9519.1455079999996</c:v>
                </c:pt>
                <c:pt idx="1777">
                  <c:v>9607.4238280000009</c:v>
                </c:pt>
                <c:pt idx="1778">
                  <c:v>10085.627930000001</c:v>
                </c:pt>
                <c:pt idx="1779">
                  <c:v>10399.668944999999</c:v>
                </c:pt>
                <c:pt idx="1780">
                  <c:v>10518.174805000001</c:v>
                </c:pt>
                <c:pt idx="1781">
                  <c:v>10821.726563</c:v>
                </c:pt>
                <c:pt idx="1782">
                  <c:v>10970.184569999999</c:v>
                </c:pt>
                <c:pt idx="1783">
                  <c:v>11805.653319999999</c:v>
                </c:pt>
                <c:pt idx="1784">
                  <c:v>11478.168944999999</c:v>
                </c:pt>
                <c:pt idx="1785">
                  <c:v>11941.96875</c:v>
                </c:pt>
                <c:pt idx="1786">
                  <c:v>11966.407227</c:v>
                </c:pt>
                <c:pt idx="1787">
                  <c:v>11862.936523</c:v>
                </c:pt>
                <c:pt idx="1788">
                  <c:v>11354.024414</c:v>
                </c:pt>
                <c:pt idx="1789">
                  <c:v>11523.579102</c:v>
                </c:pt>
                <c:pt idx="1790">
                  <c:v>11382.616211</c:v>
                </c:pt>
                <c:pt idx="1791">
                  <c:v>10895.830078000001</c:v>
                </c:pt>
                <c:pt idx="1792">
                  <c:v>10051.704102</c:v>
                </c:pt>
                <c:pt idx="1793">
                  <c:v>10311.545898</c:v>
                </c:pt>
                <c:pt idx="1794">
                  <c:v>10374.338867</c:v>
                </c:pt>
                <c:pt idx="1795">
                  <c:v>10231.744140999999</c:v>
                </c:pt>
                <c:pt idx="1796">
                  <c:v>10345.810546999999</c:v>
                </c:pt>
                <c:pt idx="1797">
                  <c:v>10916.053711</c:v>
                </c:pt>
                <c:pt idx="1798">
                  <c:v>10763.232421999999</c:v>
                </c:pt>
                <c:pt idx="1799">
                  <c:v>10138.049805000001</c:v>
                </c:pt>
                <c:pt idx="1800">
                  <c:v>10131.055664</c:v>
                </c:pt>
                <c:pt idx="1801">
                  <c:v>10407.964844</c:v>
                </c:pt>
                <c:pt idx="1802">
                  <c:v>10159.960938</c:v>
                </c:pt>
                <c:pt idx="1803">
                  <c:v>10138.517578000001</c:v>
                </c:pt>
                <c:pt idx="1804">
                  <c:v>10370.820313</c:v>
                </c:pt>
                <c:pt idx="1805">
                  <c:v>10185.5</c:v>
                </c:pt>
                <c:pt idx="1806">
                  <c:v>9754.4228519999997</c:v>
                </c:pt>
                <c:pt idx="1807">
                  <c:v>9510.2001949999994</c:v>
                </c:pt>
                <c:pt idx="1808">
                  <c:v>9598.1738280000009</c:v>
                </c:pt>
                <c:pt idx="1809">
                  <c:v>9630.6640630000002</c:v>
                </c:pt>
                <c:pt idx="1810">
                  <c:v>9757.9707030000009</c:v>
                </c:pt>
                <c:pt idx="1811">
                  <c:v>10346.760742</c:v>
                </c:pt>
                <c:pt idx="1812">
                  <c:v>10623.540039</c:v>
                </c:pt>
                <c:pt idx="1813">
                  <c:v>10594.493164</c:v>
                </c:pt>
                <c:pt idx="1814">
                  <c:v>10575.533203000001</c:v>
                </c:pt>
                <c:pt idx="1815">
                  <c:v>10353.302734000001</c:v>
                </c:pt>
                <c:pt idx="1816">
                  <c:v>10517.254883</c:v>
                </c:pt>
                <c:pt idx="1817">
                  <c:v>10441.276367</c:v>
                </c:pt>
                <c:pt idx="1818">
                  <c:v>10334.974609000001</c:v>
                </c:pt>
                <c:pt idx="1819">
                  <c:v>10115.975586</c:v>
                </c:pt>
                <c:pt idx="1820">
                  <c:v>10178.372069999999</c:v>
                </c:pt>
                <c:pt idx="1821">
                  <c:v>10410.126953000001</c:v>
                </c:pt>
                <c:pt idx="1822">
                  <c:v>10360.546875</c:v>
                </c:pt>
                <c:pt idx="1823">
                  <c:v>10358.048828000001</c:v>
                </c:pt>
                <c:pt idx="1824">
                  <c:v>10347.712890999999</c:v>
                </c:pt>
                <c:pt idx="1825">
                  <c:v>10276.793944999999</c:v>
                </c:pt>
                <c:pt idx="1826">
                  <c:v>10241.272461</c:v>
                </c:pt>
                <c:pt idx="1827">
                  <c:v>10198.248046999999</c:v>
                </c:pt>
                <c:pt idx="1828">
                  <c:v>10266.415039</c:v>
                </c:pt>
                <c:pt idx="1829">
                  <c:v>10181.641602</c:v>
                </c:pt>
                <c:pt idx="1830">
                  <c:v>10019.716796999999</c:v>
                </c:pt>
                <c:pt idx="1831">
                  <c:v>10070.392578000001</c:v>
                </c:pt>
                <c:pt idx="1832">
                  <c:v>9729.3242190000001</c:v>
                </c:pt>
                <c:pt idx="1833">
                  <c:v>8620.5664059999999</c:v>
                </c:pt>
                <c:pt idx="1834">
                  <c:v>8486.9931639999995</c:v>
                </c:pt>
                <c:pt idx="1835">
                  <c:v>8118.9677730000003</c:v>
                </c:pt>
                <c:pt idx="1836">
                  <c:v>8251.8457030000009</c:v>
                </c:pt>
                <c:pt idx="1837">
                  <c:v>8245.9150389999995</c:v>
                </c:pt>
                <c:pt idx="1838">
                  <c:v>8104.185547</c:v>
                </c:pt>
                <c:pt idx="1839">
                  <c:v>8293.8681639999995</c:v>
                </c:pt>
                <c:pt idx="1840">
                  <c:v>8343.2763670000004</c:v>
                </c:pt>
                <c:pt idx="1841">
                  <c:v>8393.0419920000004</c:v>
                </c:pt>
                <c:pt idx="1842">
                  <c:v>8259.9921880000002</c:v>
                </c:pt>
                <c:pt idx="1843">
                  <c:v>8205.9394530000009</c:v>
                </c:pt>
                <c:pt idx="1844">
                  <c:v>8151.5004879999997</c:v>
                </c:pt>
                <c:pt idx="1845">
                  <c:v>7988.1557620000003</c:v>
                </c:pt>
                <c:pt idx="1846">
                  <c:v>8245.6230469999991</c:v>
                </c:pt>
                <c:pt idx="1847">
                  <c:v>8228.7832030000009</c:v>
                </c:pt>
                <c:pt idx="1848">
                  <c:v>8595.7402340000008</c:v>
                </c:pt>
                <c:pt idx="1849">
                  <c:v>8586.4736329999996</c:v>
                </c:pt>
                <c:pt idx="1850">
                  <c:v>8321.7568360000005</c:v>
                </c:pt>
                <c:pt idx="1851">
                  <c:v>8336.5556639999995</c:v>
                </c:pt>
                <c:pt idx="1852">
                  <c:v>8321.0058590000008</c:v>
                </c:pt>
                <c:pt idx="1853">
                  <c:v>8374.6865230000003</c:v>
                </c:pt>
                <c:pt idx="1854">
                  <c:v>8205.3691409999992</c:v>
                </c:pt>
                <c:pt idx="1855">
                  <c:v>8047.5268550000001</c:v>
                </c:pt>
                <c:pt idx="1856">
                  <c:v>8103.9111329999996</c:v>
                </c:pt>
                <c:pt idx="1857">
                  <c:v>7973.2075199999999</c:v>
                </c:pt>
                <c:pt idx="1858">
                  <c:v>7988.560547</c:v>
                </c:pt>
                <c:pt idx="1859">
                  <c:v>8222.078125</c:v>
                </c:pt>
                <c:pt idx="1860">
                  <c:v>8243.7207030000009</c:v>
                </c:pt>
                <c:pt idx="1861">
                  <c:v>8078.203125</c:v>
                </c:pt>
                <c:pt idx="1862">
                  <c:v>7514.671875</c:v>
                </c:pt>
                <c:pt idx="1863">
                  <c:v>7493.4887699999999</c:v>
                </c:pt>
                <c:pt idx="1864">
                  <c:v>8660.7001949999994</c:v>
                </c:pt>
                <c:pt idx="1865">
                  <c:v>9244.9726559999999</c:v>
                </c:pt>
                <c:pt idx="1866">
                  <c:v>9551.7148440000001</c:v>
                </c:pt>
                <c:pt idx="1867">
                  <c:v>9256.1484380000002</c:v>
                </c:pt>
                <c:pt idx="1868">
                  <c:v>9427.6875</c:v>
                </c:pt>
                <c:pt idx="1869">
                  <c:v>9205.7265630000002</c:v>
                </c:pt>
                <c:pt idx="1870">
                  <c:v>9199.5849610000005</c:v>
                </c:pt>
                <c:pt idx="1871">
                  <c:v>9261.1044920000004</c:v>
                </c:pt>
                <c:pt idx="1872">
                  <c:v>9324.7177730000003</c:v>
                </c:pt>
                <c:pt idx="1873">
                  <c:v>9235.3544920000004</c:v>
                </c:pt>
                <c:pt idx="1874">
                  <c:v>9412.6123050000006</c:v>
                </c:pt>
                <c:pt idx="1875">
                  <c:v>9342.5273440000001</c:v>
                </c:pt>
                <c:pt idx="1876">
                  <c:v>9360.8798829999996</c:v>
                </c:pt>
                <c:pt idx="1877">
                  <c:v>9267.5615230000003</c:v>
                </c:pt>
                <c:pt idx="1878">
                  <c:v>8804.8808590000008</c:v>
                </c:pt>
                <c:pt idx="1879">
                  <c:v>8813.5820309999999</c:v>
                </c:pt>
                <c:pt idx="1880">
                  <c:v>9055.5263670000004</c:v>
                </c:pt>
                <c:pt idx="1881">
                  <c:v>8757.7880860000005</c:v>
                </c:pt>
                <c:pt idx="1882">
                  <c:v>8815.6621090000008</c:v>
                </c:pt>
                <c:pt idx="1883">
                  <c:v>8808.2626949999994</c:v>
                </c:pt>
                <c:pt idx="1884">
                  <c:v>8708.0947269999997</c:v>
                </c:pt>
                <c:pt idx="1885">
                  <c:v>8491.9921880000002</c:v>
                </c:pt>
                <c:pt idx="1886">
                  <c:v>8550.7607420000004</c:v>
                </c:pt>
                <c:pt idx="1887">
                  <c:v>8577.9755860000005</c:v>
                </c:pt>
                <c:pt idx="1888">
                  <c:v>8309.2861329999996</c:v>
                </c:pt>
                <c:pt idx="1889">
                  <c:v>8206.1455079999996</c:v>
                </c:pt>
                <c:pt idx="1890">
                  <c:v>8027.2680659999996</c:v>
                </c:pt>
                <c:pt idx="1891">
                  <c:v>7642.75</c:v>
                </c:pt>
                <c:pt idx="1892">
                  <c:v>7296.5776370000003</c:v>
                </c:pt>
                <c:pt idx="1893">
                  <c:v>7397.796875</c:v>
                </c:pt>
                <c:pt idx="1894">
                  <c:v>7047.9169920000004</c:v>
                </c:pt>
                <c:pt idx="1895">
                  <c:v>7146.1337890000004</c:v>
                </c:pt>
                <c:pt idx="1896">
                  <c:v>7218.3710940000001</c:v>
                </c:pt>
                <c:pt idx="1897">
                  <c:v>7531.6635740000002</c:v>
                </c:pt>
                <c:pt idx="1898">
                  <c:v>7463.1059569999998</c:v>
                </c:pt>
                <c:pt idx="1899">
                  <c:v>7761.2436520000001</c:v>
                </c:pt>
                <c:pt idx="1900">
                  <c:v>7569.6298829999996</c:v>
                </c:pt>
                <c:pt idx="1901">
                  <c:v>7424.2924800000001</c:v>
                </c:pt>
                <c:pt idx="1902">
                  <c:v>7321.9882809999999</c:v>
                </c:pt>
                <c:pt idx="1903">
                  <c:v>7320.1455079999996</c:v>
                </c:pt>
                <c:pt idx="1904">
                  <c:v>7252.0346680000002</c:v>
                </c:pt>
                <c:pt idx="1905">
                  <c:v>7448.3076170000004</c:v>
                </c:pt>
                <c:pt idx="1906">
                  <c:v>7546.9965819999998</c:v>
                </c:pt>
                <c:pt idx="1907">
                  <c:v>7556.2377930000002</c:v>
                </c:pt>
                <c:pt idx="1908">
                  <c:v>7564.3452150000003</c:v>
                </c:pt>
                <c:pt idx="1909">
                  <c:v>7400.8994140000004</c:v>
                </c:pt>
                <c:pt idx="1910">
                  <c:v>7278.1196289999998</c:v>
                </c:pt>
                <c:pt idx="1911">
                  <c:v>7217.4272460000002</c:v>
                </c:pt>
                <c:pt idx="1912">
                  <c:v>7243.1342770000001</c:v>
                </c:pt>
                <c:pt idx="1913">
                  <c:v>7269.6845700000003</c:v>
                </c:pt>
                <c:pt idx="1914">
                  <c:v>7124.673828</c:v>
                </c:pt>
                <c:pt idx="1915">
                  <c:v>7152.3017579999996</c:v>
                </c:pt>
                <c:pt idx="1916">
                  <c:v>6932.4804690000001</c:v>
                </c:pt>
                <c:pt idx="1917">
                  <c:v>6640.5151370000003</c:v>
                </c:pt>
                <c:pt idx="1918">
                  <c:v>7276.8027339999999</c:v>
                </c:pt>
                <c:pt idx="1919">
                  <c:v>7202.8442379999997</c:v>
                </c:pt>
                <c:pt idx="1920">
                  <c:v>7218.8164059999999</c:v>
                </c:pt>
                <c:pt idx="1921">
                  <c:v>7191.1586909999996</c:v>
                </c:pt>
                <c:pt idx="1922">
                  <c:v>7511.5888670000004</c:v>
                </c:pt>
                <c:pt idx="1923">
                  <c:v>7355.6284180000002</c:v>
                </c:pt>
                <c:pt idx="1924">
                  <c:v>7322.5322269999997</c:v>
                </c:pt>
                <c:pt idx="1925">
                  <c:v>7275.1557620000003</c:v>
                </c:pt>
                <c:pt idx="1926">
                  <c:v>7238.966797</c:v>
                </c:pt>
                <c:pt idx="1927">
                  <c:v>7290.0883789999998</c:v>
                </c:pt>
                <c:pt idx="1928">
                  <c:v>7317.9902339999999</c:v>
                </c:pt>
                <c:pt idx="1929">
                  <c:v>7422.6528319999998</c:v>
                </c:pt>
                <c:pt idx="1930">
                  <c:v>7292.9951170000004</c:v>
                </c:pt>
                <c:pt idx="1931">
                  <c:v>7193.5991210000002</c:v>
                </c:pt>
                <c:pt idx="1932">
                  <c:v>7200.1743159999996</c:v>
                </c:pt>
                <c:pt idx="1933">
                  <c:v>6985.4702150000003</c:v>
                </c:pt>
                <c:pt idx="1934">
                  <c:v>7344.8842770000001</c:v>
                </c:pt>
                <c:pt idx="1935">
                  <c:v>7410.6567379999997</c:v>
                </c:pt>
                <c:pt idx="1936">
                  <c:v>7411.3173829999996</c:v>
                </c:pt>
                <c:pt idx="1937">
                  <c:v>7769.2192379999997</c:v>
                </c:pt>
                <c:pt idx="1938">
                  <c:v>8163.6923829999996</c:v>
                </c:pt>
                <c:pt idx="1939">
                  <c:v>8079.8627930000002</c:v>
                </c:pt>
                <c:pt idx="1940">
                  <c:v>7879.0712890000004</c:v>
                </c:pt>
                <c:pt idx="1941">
                  <c:v>8166.5541990000002</c:v>
                </c:pt>
                <c:pt idx="1942">
                  <c:v>8037.5375979999999</c:v>
                </c:pt>
                <c:pt idx="1943">
                  <c:v>8192.4941409999992</c:v>
                </c:pt>
                <c:pt idx="1944">
                  <c:v>8144.1943359999996</c:v>
                </c:pt>
                <c:pt idx="1945">
                  <c:v>8827.7646480000003</c:v>
                </c:pt>
                <c:pt idx="1946">
                  <c:v>8807.0107420000004</c:v>
                </c:pt>
                <c:pt idx="1947">
                  <c:v>8723.7861329999996</c:v>
                </c:pt>
                <c:pt idx="1948">
                  <c:v>8929.0380860000005</c:v>
                </c:pt>
                <c:pt idx="1949">
                  <c:v>8942.8085940000001</c:v>
                </c:pt>
                <c:pt idx="1950">
                  <c:v>8706.2451170000004</c:v>
                </c:pt>
                <c:pt idx="1951">
                  <c:v>8657.6425780000009</c:v>
                </c:pt>
                <c:pt idx="1952">
                  <c:v>8745.8945309999999</c:v>
                </c:pt>
                <c:pt idx="1953">
                  <c:v>8680.8759769999997</c:v>
                </c:pt>
                <c:pt idx="1954">
                  <c:v>8406.515625</c:v>
                </c:pt>
                <c:pt idx="1955">
                  <c:v>8445.4345699999994</c:v>
                </c:pt>
                <c:pt idx="1956">
                  <c:v>8367.8476559999999</c:v>
                </c:pt>
                <c:pt idx="1957">
                  <c:v>8596.8300780000009</c:v>
                </c:pt>
                <c:pt idx="1958">
                  <c:v>8909.8193360000005</c:v>
                </c:pt>
                <c:pt idx="1959">
                  <c:v>9358.5898440000001</c:v>
                </c:pt>
                <c:pt idx="1960">
                  <c:v>9316.6298829999996</c:v>
                </c:pt>
                <c:pt idx="1961">
                  <c:v>9508.9931639999995</c:v>
                </c:pt>
                <c:pt idx="1962">
                  <c:v>9350.5292969999991</c:v>
                </c:pt>
                <c:pt idx="1963">
                  <c:v>9392.875</c:v>
                </c:pt>
                <c:pt idx="1964">
                  <c:v>9344.3652340000008</c:v>
                </c:pt>
                <c:pt idx="1965">
                  <c:v>9293.5214840000008</c:v>
                </c:pt>
                <c:pt idx="1966">
                  <c:v>9180.9628909999992</c:v>
                </c:pt>
                <c:pt idx="1967">
                  <c:v>9613.4238280000009</c:v>
                </c:pt>
                <c:pt idx="1968">
                  <c:v>9729.8017579999996</c:v>
                </c:pt>
                <c:pt idx="1969">
                  <c:v>9795.9433590000008</c:v>
                </c:pt>
                <c:pt idx="1970">
                  <c:v>9865.1191409999992</c:v>
                </c:pt>
                <c:pt idx="1971">
                  <c:v>10116.673828000001</c:v>
                </c:pt>
                <c:pt idx="1972">
                  <c:v>9856.6113280000009</c:v>
                </c:pt>
                <c:pt idx="1973">
                  <c:v>10208.236328000001</c:v>
                </c:pt>
                <c:pt idx="1974">
                  <c:v>10326.054688</c:v>
                </c:pt>
                <c:pt idx="1975">
                  <c:v>10214.379883</c:v>
                </c:pt>
                <c:pt idx="1976">
                  <c:v>10312.116211</c:v>
                </c:pt>
                <c:pt idx="1977">
                  <c:v>9889.4248050000006</c:v>
                </c:pt>
                <c:pt idx="1978">
                  <c:v>9934.4335940000001</c:v>
                </c:pt>
                <c:pt idx="1979">
                  <c:v>9690.1425780000009</c:v>
                </c:pt>
                <c:pt idx="1980">
                  <c:v>10141.996094</c:v>
                </c:pt>
                <c:pt idx="1981">
                  <c:v>9633.3867190000001</c:v>
                </c:pt>
                <c:pt idx="1982">
                  <c:v>9608.4755860000005</c:v>
                </c:pt>
                <c:pt idx="1983">
                  <c:v>9686.4414059999999</c:v>
                </c:pt>
                <c:pt idx="1984">
                  <c:v>9663.1816409999992</c:v>
                </c:pt>
                <c:pt idx="1985">
                  <c:v>9924.515625</c:v>
                </c:pt>
                <c:pt idx="1986">
                  <c:v>9650.1748050000006</c:v>
                </c:pt>
                <c:pt idx="1987">
                  <c:v>9341.7050780000009</c:v>
                </c:pt>
                <c:pt idx="1988">
                  <c:v>8820.5224610000005</c:v>
                </c:pt>
                <c:pt idx="1989">
                  <c:v>8784.4941409999992</c:v>
                </c:pt>
                <c:pt idx="1990">
                  <c:v>8672.4550780000009</c:v>
                </c:pt>
                <c:pt idx="1991">
                  <c:v>8599.5087889999995</c:v>
                </c:pt>
                <c:pt idx="1992">
                  <c:v>8562.4541019999997</c:v>
                </c:pt>
                <c:pt idx="1993">
                  <c:v>8869.6699219999991</c:v>
                </c:pt>
                <c:pt idx="1994">
                  <c:v>8787.7861329999996</c:v>
                </c:pt>
                <c:pt idx="1995">
                  <c:v>8755.2460940000001</c:v>
                </c:pt>
                <c:pt idx="1996">
                  <c:v>9078.7626949999994</c:v>
                </c:pt>
                <c:pt idx="1997">
                  <c:v>9122.5458980000003</c:v>
                </c:pt>
                <c:pt idx="1998">
                  <c:v>8909.9541019999997</c:v>
                </c:pt>
                <c:pt idx="1999">
                  <c:v>8108.1162109999996</c:v>
                </c:pt>
                <c:pt idx="2000">
                  <c:v>7923.6445309999999</c:v>
                </c:pt>
                <c:pt idx="2001">
                  <c:v>7909.7294920000004</c:v>
                </c:pt>
                <c:pt idx="2002">
                  <c:v>7911.4301759999998</c:v>
                </c:pt>
                <c:pt idx="2003">
                  <c:v>4970.7880859999996</c:v>
                </c:pt>
                <c:pt idx="2004">
                  <c:v>5563.7070309999999</c:v>
                </c:pt>
                <c:pt idx="2005">
                  <c:v>5200.3662109999996</c:v>
                </c:pt>
                <c:pt idx="2006">
                  <c:v>5392.3149409999996</c:v>
                </c:pt>
                <c:pt idx="2007">
                  <c:v>5014.4799800000001</c:v>
                </c:pt>
                <c:pt idx="2008">
                  <c:v>5225.6293949999999</c:v>
                </c:pt>
                <c:pt idx="2009">
                  <c:v>5238.4384769999997</c:v>
                </c:pt>
                <c:pt idx="2010">
                  <c:v>6191.1928710000002</c:v>
                </c:pt>
                <c:pt idx="2011">
                  <c:v>6198.7783200000003</c:v>
                </c:pt>
                <c:pt idx="2012">
                  <c:v>6185.0664059999999</c:v>
                </c:pt>
                <c:pt idx="2013">
                  <c:v>5830.2548829999996</c:v>
                </c:pt>
                <c:pt idx="2014">
                  <c:v>6416.3149409999996</c:v>
                </c:pt>
                <c:pt idx="2015">
                  <c:v>6734.8037109999996</c:v>
                </c:pt>
                <c:pt idx="2016">
                  <c:v>6681.0629879999997</c:v>
                </c:pt>
                <c:pt idx="2017">
                  <c:v>6716.4404299999997</c:v>
                </c:pt>
                <c:pt idx="2018">
                  <c:v>6469.7983400000003</c:v>
                </c:pt>
                <c:pt idx="2019">
                  <c:v>6242.1938479999999</c:v>
                </c:pt>
                <c:pt idx="2020">
                  <c:v>5922.0429690000001</c:v>
                </c:pt>
                <c:pt idx="2021">
                  <c:v>6429.841797</c:v>
                </c:pt>
                <c:pt idx="2022">
                  <c:v>6438.6445309999999</c:v>
                </c:pt>
                <c:pt idx="2023">
                  <c:v>6606.7763670000004</c:v>
                </c:pt>
                <c:pt idx="2024">
                  <c:v>6793.6245120000003</c:v>
                </c:pt>
                <c:pt idx="2025">
                  <c:v>6733.3872069999998</c:v>
                </c:pt>
                <c:pt idx="2026">
                  <c:v>6867.5273440000001</c:v>
                </c:pt>
                <c:pt idx="2027">
                  <c:v>6791.1293949999999</c:v>
                </c:pt>
                <c:pt idx="2028">
                  <c:v>7271.78125</c:v>
                </c:pt>
                <c:pt idx="2029">
                  <c:v>7176.4145509999998</c:v>
                </c:pt>
                <c:pt idx="2030">
                  <c:v>7334.0986329999996</c:v>
                </c:pt>
                <c:pt idx="2031">
                  <c:v>7302.0893550000001</c:v>
                </c:pt>
                <c:pt idx="2032">
                  <c:v>6865.4931640000004</c:v>
                </c:pt>
                <c:pt idx="2033">
                  <c:v>6859.0830079999996</c:v>
                </c:pt>
                <c:pt idx="2034">
                  <c:v>6971.091797</c:v>
                </c:pt>
                <c:pt idx="2035">
                  <c:v>6845.0375979999999</c:v>
                </c:pt>
                <c:pt idx="2036">
                  <c:v>6842.4277339999999</c:v>
                </c:pt>
                <c:pt idx="2037">
                  <c:v>6642.1098629999997</c:v>
                </c:pt>
                <c:pt idx="2038">
                  <c:v>7116.8041990000002</c:v>
                </c:pt>
                <c:pt idx="2039">
                  <c:v>7096.1845700000003</c:v>
                </c:pt>
                <c:pt idx="2040">
                  <c:v>7257.6650390000004</c:v>
                </c:pt>
                <c:pt idx="2041">
                  <c:v>7189.4248049999997</c:v>
                </c:pt>
                <c:pt idx="2042">
                  <c:v>6881.9584960000002</c:v>
                </c:pt>
                <c:pt idx="2043">
                  <c:v>6880.3232420000004</c:v>
                </c:pt>
                <c:pt idx="2044">
                  <c:v>7117.2075199999999</c:v>
                </c:pt>
                <c:pt idx="2045">
                  <c:v>7429.7246089999999</c:v>
                </c:pt>
                <c:pt idx="2046">
                  <c:v>7550.9008789999998</c:v>
                </c:pt>
                <c:pt idx="2047">
                  <c:v>7569.9360349999997</c:v>
                </c:pt>
                <c:pt idx="2048">
                  <c:v>7679.8671880000002</c:v>
                </c:pt>
                <c:pt idx="2049">
                  <c:v>7795.6010740000002</c:v>
                </c:pt>
                <c:pt idx="2050">
                  <c:v>7807.0585940000001</c:v>
                </c:pt>
                <c:pt idx="2051">
                  <c:v>8801.0380860000005</c:v>
                </c:pt>
                <c:pt idx="2052">
                  <c:v>8658.5537110000005</c:v>
                </c:pt>
                <c:pt idx="2053">
                  <c:v>8864.7666019999997</c:v>
                </c:pt>
                <c:pt idx="2054">
                  <c:v>8988.5966800000006</c:v>
                </c:pt>
                <c:pt idx="2055">
                  <c:v>8897.46875</c:v>
                </c:pt>
                <c:pt idx="2056">
                  <c:v>8912.6542969999991</c:v>
                </c:pt>
                <c:pt idx="2057">
                  <c:v>9003.0703130000002</c:v>
                </c:pt>
                <c:pt idx="2058">
                  <c:v>9268.7617190000001</c:v>
                </c:pt>
                <c:pt idx="2059">
                  <c:v>9951.5185550000006</c:v>
                </c:pt>
                <c:pt idx="2060">
                  <c:v>9842.6660159999992</c:v>
                </c:pt>
                <c:pt idx="2061">
                  <c:v>9593.8964840000008</c:v>
                </c:pt>
                <c:pt idx="2062">
                  <c:v>8756.4306639999995</c:v>
                </c:pt>
                <c:pt idx="2063">
                  <c:v>8601.7958980000003</c:v>
                </c:pt>
                <c:pt idx="2064">
                  <c:v>8804.4775389999995</c:v>
                </c:pt>
                <c:pt idx="2065">
                  <c:v>9269.9873050000006</c:v>
                </c:pt>
                <c:pt idx="2066">
                  <c:v>9733.7216800000006</c:v>
                </c:pt>
                <c:pt idx="2067">
                  <c:v>9328.1972659999992</c:v>
                </c:pt>
                <c:pt idx="2068">
                  <c:v>9377.0136719999991</c:v>
                </c:pt>
                <c:pt idx="2069">
                  <c:v>9670.7392579999996</c:v>
                </c:pt>
                <c:pt idx="2070">
                  <c:v>9726.5751949999994</c:v>
                </c:pt>
                <c:pt idx="2071">
                  <c:v>9729.0380860000005</c:v>
                </c:pt>
                <c:pt idx="2072">
                  <c:v>9522.9814449999994</c:v>
                </c:pt>
                <c:pt idx="2073">
                  <c:v>9081.7617190000001</c:v>
                </c:pt>
                <c:pt idx="2074">
                  <c:v>9182.5771480000003</c:v>
                </c:pt>
                <c:pt idx="2075">
                  <c:v>9209.2871090000008</c:v>
                </c:pt>
                <c:pt idx="2076">
                  <c:v>8790.3681639999995</c:v>
                </c:pt>
                <c:pt idx="2077">
                  <c:v>8906.9345699999994</c:v>
                </c:pt>
                <c:pt idx="2078">
                  <c:v>8835.0527340000008</c:v>
                </c:pt>
                <c:pt idx="2079">
                  <c:v>9181.0175780000009</c:v>
                </c:pt>
                <c:pt idx="2080">
                  <c:v>9525.7509769999997</c:v>
                </c:pt>
                <c:pt idx="2081">
                  <c:v>9439.1240230000003</c:v>
                </c:pt>
                <c:pt idx="2082">
                  <c:v>9700.4140630000002</c:v>
                </c:pt>
                <c:pt idx="2083">
                  <c:v>9461.0585940000001</c:v>
                </c:pt>
                <c:pt idx="2084">
                  <c:v>10167.268555000001</c:v>
                </c:pt>
                <c:pt idx="2085">
                  <c:v>9529.8037110000005</c:v>
                </c:pt>
                <c:pt idx="2086">
                  <c:v>9656.7177730000003</c:v>
                </c:pt>
                <c:pt idx="2087">
                  <c:v>9800.6367190000001</c:v>
                </c:pt>
                <c:pt idx="2088">
                  <c:v>9665.5332030000009</c:v>
                </c:pt>
                <c:pt idx="2089">
                  <c:v>9653.6796880000002</c:v>
                </c:pt>
                <c:pt idx="2090">
                  <c:v>9758.8525389999995</c:v>
                </c:pt>
                <c:pt idx="2091">
                  <c:v>9771.4892579999996</c:v>
                </c:pt>
                <c:pt idx="2092">
                  <c:v>9795.7001949999994</c:v>
                </c:pt>
                <c:pt idx="2093">
                  <c:v>9870.0947269999997</c:v>
                </c:pt>
                <c:pt idx="2094">
                  <c:v>9321.78125</c:v>
                </c:pt>
                <c:pt idx="2095">
                  <c:v>9480.84375</c:v>
                </c:pt>
                <c:pt idx="2096">
                  <c:v>9475.2773440000001</c:v>
                </c:pt>
                <c:pt idx="2097">
                  <c:v>9386.7880860000005</c:v>
                </c:pt>
                <c:pt idx="2098">
                  <c:v>9450.7021480000003</c:v>
                </c:pt>
                <c:pt idx="2099">
                  <c:v>9538.0244139999995</c:v>
                </c:pt>
                <c:pt idx="2100">
                  <c:v>9480.2548829999996</c:v>
                </c:pt>
                <c:pt idx="2101">
                  <c:v>9411.8408199999994</c:v>
                </c:pt>
                <c:pt idx="2102">
                  <c:v>9288.0185550000006</c:v>
                </c:pt>
                <c:pt idx="2103">
                  <c:v>9332.3408199999994</c:v>
                </c:pt>
                <c:pt idx="2104">
                  <c:v>9303.6298829999996</c:v>
                </c:pt>
                <c:pt idx="2105">
                  <c:v>9648.7177730000003</c:v>
                </c:pt>
                <c:pt idx="2106">
                  <c:v>9629.6582030000009</c:v>
                </c:pt>
                <c:pt idx="2107">
                  <c:v>9313.6103519999997</c:v>
                </c:pt>
                <c:pt idx="2108">
                  <c:v>9264.8134769999997</c:v>
                </c:pt>
                <c:pt idx="2109">
                  <c:v>9162.9179690000001</c:v>
                </c:pt>
                <c:pt idx="2110">
                  <c:v>9045.390625</c:v>
                </c:pt>
                <c:pt idx="2111">
                  <c:v>9143.5820309999999</c:v>
                </c:pt>
                <c:pt idx="2112">
                  <c:v>9190.8544920000004</c:v>
                </c:pt>
                <c:pt idx="2113">
                  <c:v>9137.9931639999995</c:v>
                </c:pt>
                <c:pt idx="2114">
                  <c:v>9228.3251949999994</c:v>
                </c:pt>
                <c:pt idx="2115">
                  <c:v>9123.4101559999999</c:v>
                </c:pt>
                <c:pt idx="2116">
                  <c:v>9087.3037110000005</c:v>
                </c:pt>
                <c:pt idx="2117">
                  <c:v>9132.4882809999999</c:v>
                </c:pt>
                <c:pt idx="2118">
                  <c:v>9073.9423829999996</c:v>
                </c:pt>
                <c:pt idx="2119">
                  <c:v>9375.4746090000008</c:v>
                </c:pt>
                <c:pt idx="2120">
                  <c:v>9252.2773440000001</c:v>
                </c:pt>
                <c:pt idx="2121">
                  <c:v>9428.3330079999996</c:v>
                </c:pt>
                <c:pt idx="2122">
                  <c:v>9277.9677730000003</c:v>
                </c:pt>
                <c:pt idx="2123">
                  <c:v>9278.8076170000004</c:v>
                </c:pt>
                <c:pt idx="2124">
                  <c:v>9240.3466800000006</c:v>
                </c:pt>
                <c:pt idx="2125">
                  <c:v>9276.5</c:v>
                </c:pt>
                <c:pt idx="2126">
                  <c:v>9243.6142579999996</c:v>
                </c:pt>
                <c:pt idx="2127">
                  <c:v>9243.2138670000004</c:v>
                </c:pt>
                <c:pt idx="2128">
                  <c:v>9192.8369139999995</c:v>
                </c:pt>
                <c:pt idx="2129">
                  <c:v>9132.2275389999995</c:v>
                </c:pt>
                <c:pt idx="2130">
                  <c:v>9151.3925780000009</c:v>
                </c:pt>
                <c:pt idx="2131">
                  <c:v>9159.0400389999995</c:v>
                </c:pt>
                <c:pt idx="2132">
                  <c:v>9185.8173829999996</c:v>
                </c:pt>
                <c:pt idx="2133">
                  <c:v>9164.2314449999994</c:v>
                </c:pt>
                <c:pt idx="2134">
                  <c:v>9374.8876949999994</c:v>
                </c:pt>
                <c:pt idx="2135">
                  <c:v>9525.3632809999999</c:v>
                </c:pt>
                <c:pt idx="2136">
                  <c:v>9581.0722659999992</c:v>
                </c:pt>
                <c:pt idx="2137">
                  <c:v>9536.8925780000009</c:v>
                </c:pt>
                <c:pt idx="2138">
                  <c:v>9677.1132809999999</c:v>
                </c:pt>
                <c:pt idx="2139">
                  <c:v>9905.1669920000004</c:v>
                </c:pt>
                <c:pt idx="2140">
                  <c:v>10990.873046999999</c:v>
                </c:pt>
                <c:pt idx="2141">
                  <c:v>10912.823242</c:v>
                </c:pt>
                <c:pt idx="2142">
                  <c:v>11100.467773</c:v>
                </c:pt>
                <c:pt idx="2143">
                  <c:v>11111.213867</c:v>
                </c:pt>
                <c:pt idx="2144">
                  <c:v>11323.466796999999</c:v>
                </c:pt>
                <c:pt idx="2145">
                  <c:v>11759.592773</c:v>
                </c:pt>
                <c:pt idx="2146">
                  <c:v>11053.614258</c:v>
                </c:pt>
                <c:pt idx="2147">
                  <c:v>11246.348633</c:v>
                </c:pt>
                <c:pt idx="2148">
                  <c:v>11205.892578000001</c:v>
                </c:pt>
                <c:pt idx="2149">
                  <c:v>11747.022461</c:v>
                </c:pt>
                <c:pt idx="2150">
                  <c:v>11779.773438</c:v>
                </c:pt>
                <c:pt idx="2151">
                  <c:v>11601.472656</c:v>
                </c:pt>
                <c:pt idx="2152">
                  <c:v>11754.045898</c:v>
                </c:pt>
                <c:pt idx="2153">
                  <c:v>11675.739258</c:v>
                </c:pt>
                <c:pt idx="2154">
                  <c:v>11878.111328000001</c:v>
                </c:pt>
                <c:pt idx="2155">
                  <c:v>11410.525390999999</c:v>
                </c:pt>
                <c:pt idx="2156">
                  <c:v>11584.934569999999</c:v>
                </c:pt>
                <c:pt idx="2157">
                  <c:v>11784.137694999999</c:v>
                </c:pt>
                <c:pt idx="2158">
                  <c:v>11768.871094</c:v>
                </c:pt>
                <c:pt idx="2159">
                  <c:v>11865.698242</c:v>
                </c:pt>
                <c:pt idx="2160">
                  <c:v>11892.803711</c:v>
                </c:pt>
                <c:pt idx="2161">
                  <c:v>12254.402344</c:v>
                </c:pt>
                <c:pt idx="2162">
                  <c:v>11991.233398</c:v>
                </c:pt>
                <c:pt idx="2163">
                  <c:v>11758.283203000001</c:v>
                </c:pt>
                <c:pt idx="2164">
                  <c:v>11878.372069999999</c:v>
                </c:pt>
                <c:pt idx="2165">
                  <c:v>11592.489258</c:v>
                </c:pt>
                <c:pt idx="2166">
                  <c:v>11681.825194999999</c:v>
                </c:pt>
                <c:pt idx="2167">
                  <c:v>11664.847656</c:v>
                </c:pt>
                <c:pt idx="2168">
                  <c:v>11774.595703000001</c:v>
                </c:pt>
                <c:pt idx="2169">
                  <c:v>11366.134765999999</c:v>
                </c:pt>
                <c:pt idx="2170">
                  <c:v>11488.363281</c:v>
                </c:pt>
                <c:pt idx="2171">
                  <c:v>11323.397461</c:v>
                </c:pt>
                <c:pt idx="2172">
                  <c:v>11542.5</c:v>
                </c:pt>
                <c:pt idx="2173">
                  <c:v>11506.865234000001</c:v>
                </c:pt>
                <c:pt idx="2174">
                  <c:v>11711.505859000001</c:v>
                </c:pt>
                <c:pt idx="2175">
                  <c:v>11680.820313</c:v>
                </c:pt>
                <c:pt idx="2176">
                  <c:v>11970.478515999999</c:v>
                </c:pt>
                <c:pt idx="2177">
                  <c:v>11414.034180000001</c:v>
                </c:pt>
                <c:pt idx="2178">
                  <c:v>10245.296875</c:v>
                </c:pt>
                <c:pt idx="2179">
                  <c:v>10511.813477</c:v>
                </c:pt>
                <c:pt idx="2180">
                  <c:v>10169.567383</c:v>
                </c:pt>
                <c:pt idx="2181">
                  <c:v>10280.351563</c:v>
                </c:pt>
                <c:pt idx="2182">
                  <c:v>10369.563477</c:v>
                </c:pt>
                <c:pt idx="2183">
                  <c:v>10131.516602</c:v>
                </c:pt>
                <c:pt idx="2184">
                  <c:v>10242.347656</c:v>
                </c:pt>
                <c:pt idx="2185">
                  <c:v>10363.138671999999</c:v>
                </c:pt>
                <c:pt idx="2186">
                  <c:v>10400.915039</c:v>
                </c:pt>
                <c:pt idx="2187">
                  <c:v>10442.170898</c:v>
                </c:pt>
                <c:pt idx="2188">
                  <c:v>10323.755859000001</c:v>
                </c:pt>
                <c:pt idx="2189">
                  <c:v>10680.837890999999</c:v>
                </c:pt>
                <c:pt idx="2190">
                  <c:v>10796.951171999999</c:v>
                </c:pt>
                <c:pt idx="2191">
                  <c:v>10974.905273</c:v>
                </c:pt>
                <c:pt idx="2192">
                  <c:v>10948.990234000001</c:v>
                </c:pt>
                <c:pt idx="2193">
                  <c:v>10944.585938</c:v>
                </c:pt>
                <c:pt idx="2194">
                  <c:v>11094.346680000001</c:v>
                </c:pt>
                <c:pt idx="2195">
                  <c:v>10938.271484000001</c:v>
                </c:pt>
                <c:pt idx="2196">
                  <c:v>10462.259765999999</c:v>
                </c:pt>
                <c:pt idx="2197">
                  <c:v>10538.459961</c:v>
                </c:pt>
                <c:pt idx="2198">
                  <c:v>10246.186523</c:v>
                </c:pt>
                <c:pt idx="2199">
                  <c:v>10760.066406</c:v>
                </c:pt>
                <c:pt idx="2200">
                  <c:v>10692.716796999999</c:v>
                </c:pt>
                <c:pt idx="2201">
                  <c:v>10750.723633</c:v>
                </c:pt>
                <c:pt idx="2202">
                  <c:v>10775.269531</c:v>
                </c:pt>
                <c:pt idx="2203">
                  <c:v>10709.652344</c:v>
                </c:pt>
                <c:pt idx="2204">
                  <c:v>10844.640625</c:v>
                </c:pt>
                <c:pt idx="2205">
                  <c:v>10784.491211</c:v>
                </c:pt>
                <c:pt idx="2206">
                  <c:v>10619.452148</c:v>
                </c:pt>
                <c:pt idx="2207">
                  <c:v>10575.974609000001</c:v>
                </c:pt>
                <c:pt idx="2208">
                  <c:v>10549.329102</c:v>
                </c:pt>
                <c:pt idx="2209">
                  <c:v>10669.583008</c:v>
                </c:pt>
                <c:pt idx="2210">
                  <c:v>10793.339844</c:v>
                </c:pt>
                <c:pt idx="2211">
                  <c:v>10604.40625</c:v>
                </c:pt>
                <c:pt idx="2212">
                  <c:v>10668.96875</c:v>
                </c:pt>
                <c:pt idx="2213">
                  <c:v>10915.685546999999</c:v>
                </c:pt>
                <c:pt idx="2214">
                  <c:v>11064.458008</c:v>
                </c:pt>
                <c:pt idx="2215">
                  <c:v>11296.361328000001</c:v>
                </c:pt>
                <c:pt idx="2216">
                  <c:v>11384.181640999999</c:v>
                </c:pt>
                <c:pt idx="2217">
                  <c:v>11555.363281</c:v>
                </c:pt>
                <c:pt idx="2218">
                  <c:v>11425.899414</c:v>
                </c:pt>
                <c:pt idx="2219">
                  <c:v>11429.506836</c:v>
                </c:pt>
                <c:pt idx="2220">
                  <c:v>11495.349609000001</c:v>
                </c:pt>
                <c:pt idx="2221">
                  <c:v>11322.123046999999</c:v>
                </c:pt>
                <c:pt idx="2222">
                  <c:v>11358.101563</c:v>
                </c:pt>
                <c:pt idx="2223">
                  <c:v>11483.359375</c:v>
                </c:pt>
                <c:pt idx="2224">
                  <c:v>11742.037109000001</c:v>
                </c:pt>
                <c:pt idx="2225">
                  <c:v>11916.334961</c:v>
                </c:pt>
                <c:pt idx="2226">
                  <c:v>12823.689453000001</c:v>
                </c:pt>
                <c:pt idx="2227">
                  <c:v>12965.891602</c:v>
                </c:pt>
                <c:pt idx="2228">
                  <c:v>12931.539063</c:v>
                </c:pt>
                <c:pt idx="2229">
                  <c:v>13108.0625</c:v>
                </c:pt>
                <c:pt idx="2230">
                  <c:v>13031.173828000001</c:v>
                </c:pt>
                <c:pt idx="2231">
                  <c:v>13075.248046999999</c:v>
                </c:pt>
                <c:pt idx="2232">
                  <c:v>13654.21875</c:v>
                </c:pt>
                <c:pt idx="2233">
                  <c:v>13271.285156</c:v>
                </c:pt>
                <c:pt idx="2234">
                  <c:v>13437.882813</c:v>
                </c:pt>
                <c:pt idx="2235">
                  <c:v>13546.522461</c:v>
                </c:pt>
                <c:pt idx="2236">
                  <c:v>13780.995117</c:v>
                </c:pt>
                <c:pt idx="2237">
                  <c:v>13737.109375</c:v>
                </c:pt>
                <c:pt idx="2238">
                  <c:v>13550.489258</c:v>
                </c:pt>
                <c:pt idx="2239">
                  <c:v>13950.300781</c:v>
                </c:pt>
                <c:pt idx="2240">
                  <c:v>14133.707031</c:v>
                </c:pt>
                <c:pt idx="2241">
                  <c:v>15579.848633</c:v>
                </c:pt>
                <c:pt idx="2242">
                  <c:v>15565.880859000001</c:v>
                </c:pt>
                <c:pt idx="2243">
                  <c:v>14833.753906</c:v>
                </c:pt>
                <c:pt idx="2244">
                  <c:v>15479.567383</c:v>
                </c:pt>
                <c:pt idx="2245">
                  <c:v>15332.315430000001</c:v>
                </c:pt>
                <c:pt idx="2246">
                  <c:v>15290.902344</c:v>
                </c:pt>
                <c:pt idx="2247">
                  <c:v>15701.339844</c:v>
                </c:pt>
                <c:pt idx="2248">
                  <c:v>16276.34375</c:v>
                </c:pt>
                <c:pt idx="2249">
                  <c:v>16317.808594</c:v>
                </c:pt>
                <c:pt idx="2250">
                  <c:v>16068.138671999999</c:v>
                </c:pt>
                <c:pt idx="2251">
                  <c:v>15955.587890999999</c:v>
                </c:pt>
                <c:pt idx="2252">
                  <c:v>16716.111327999999</c:v>
                </c:pt>
                <c:pt idx="2253">
                  <c:v>17645.40625</c:v>
                </c:pt>
                <c:pt idx="2254">
                  <c:v>17804.005859000001</c:v>
                </c:pt>
                <c:pt idx="2255">
                  <c:v>17817.089843999998</c:v>
                </c:pt>
                <c:pt idx="2256">
                  <c:v>18621.314452999999</c:v>
                </c:pt>
                <c:pt idx="2257">
                  <c:v>18642.232422000001</c:v>
                </c:pt>
                <c:pt idx="2258">
                  <c:v>18370.001952999999</c:v>
                </c:pt>
                <c:pt idx="2259">
                  <c:v>18364.121093999998</c:v>
                </c:pt>
                <c:pt idx="2260">
                  <c:v>19107.464843999998</c:v>
                </c:pt>
                <c:pt idx="2261">
                  <c:v>18732.121093999998</c:v>
                </c:pt>
                <c:pt idx="2262">
                  <c:v>17150.623047000001</c:v>
                </c:pt>
                <c:pt idx="2263">
                  <c:v>17108.402343999998</c:v>
                </c:pt>
                <c:pt idx="2264">
                  <c:v>17717.414063</c:v>
                </c:pt>
                <c:pt idx="2265">
                  <c:v>18177.484375</c:v>
                </c:pt>
                <c:pt idx="2266">
                  <c:v>19625.835938</c:v>
                </c:pt>
                <c:pt idx="2267">
                  <c:v>18802.998047000001</c:v>
                </c:pt>
                <c:pt idx="2268">
                  <c:v>19201.091797000001</c:v>
                </c:pt>
                <c:pt idx="2269">
                  <c:v>19445.398438</c:v>
                </c:pt>
                <c:pt idx="2270">
                  <c:v>18699.765625</c:v>
                </c:pt>
                <c:pt idx="2271">
                  <c:v>19154.230468999998</c:v>
                </c:pt>
                <c:pt idx="2272">
                  <c:v>19345.121093999998</c:v>
                </c:pt>
                <c:pt idx="2273">
                  <c:v>19191.630859000001</c:v>
                </c:pt>
                <c:pt idx="2274">
                  <c:v>18321.144531000002</c:v>
                </c:pt>
                <c:pt idx="2275">
                  <c:v>18553.916015999999</c:v>
                </c:pt>
                <c:pt idx="2276">
                  <c:v>18264.992188</c:v>
                </c:pt>
                <c:pt idx="2277">
                  <c:v>18058.904297000001</c:v>
                </c:pt>
                <c:pt idx="2278">
                  <c:v>18803.65625</c:v>
                </c:pt>
                <c:pt idx="2279">
                  <c:v>19142.382813</c:v>
                </c:pt>
                <c:pt idx="2280">
                  <c:v>19246.644531000002</c:v>
                </c:pt>
                <c:pt idx="2281">
                  <c:v>19417.076172000001</c:v>
                </c:pt>
                <c:pt idx="2282">
                  <c:v>21310.597656000002</c:v>
                </c:pt>
                <c:pt idx="2283">
                  <c:v>22805.162109000001</c:v>
                </c:pt>
                <c:pt idx="2284">
                  <c:v>23137.960938</c:v>
                </c:pt>
                <c:pt idx="2285">
                  <c:v>23869.832031000002</c:v>
                </c:pt>
                <c:pt idx="2286">
                  <c:v>23477.294922000001</c:v>
                </c:pt>
                <c:pt idx="2287">
                  <c:v>22803.082031000002</c:v>
                </c:pt>
                <c:pt idx="2288">
                  <c:v>23783.029297000001</c:v>
                </c:pt>
                <c:pt idx="2289">
                  <c:v>23241.345702999999</c:v>
                </c:pt>
                <c:pt idx="2290">
                  <c:v>23735.949218999998</c:v>
                </c:pt>
                <c:pt idx="2291">
                  <c:v>24664.791015999999</c:v>
                </c:pt>
                <c:pt idx="2292">
                  <c:v>26437.037109000001</c:v>
                </c:pt>
                <c:pt idx="2293">
                  <c:v>26272.294922000001</c:v>
                </c:pt>
                <c:pt idx="2294">
                  <c:v>27084.808593999998</c:v>
                </c:pt>
                <c:pt idx="2295">
                  <c:v>27362.4375</c:v>
                </c:pt>
                <c:pt idx="2296">
                  <c:v>28840.953125</c:v>
                </c:pt>
                <c:pt idx="2297">
                  <c:v>29001.720702999999</c:v>
                </c:pt>
                <c:pt idx="2298">
                  <c:v>29374.152343999998</c:v>
                </c:pt>
                <c:pt idx="2299">
                  <c:v>32127.267577999999</c:v>
                </c:pt>
                <c:pt idx="2300">
                  <c:v>32782.023437999997</c:v>
                </c:pt>
                <c:pt idx="2301">
                  <c:v>31971.914063</c:v>
                </c:pt>
                <c:pt idx="2302">
                  <c:v>33992.429687999997</c:v>
                </c:pt>
                <c:pt idx="2303">
                  <c:v>36824.363280999998</c:v>
                </c:pt>
                <c:pt idx="2304">
                  <c:v>39371.042969000002</c:v>
                </c:pt>
                <c:pt idx="2305">
                  <c:v>40797.609375</c:v>
                </c:pt>
                <c:pt idx="2306">
                  <c:v>40254.546875</c:v>
                </c:pt>
                <c:pt idx="2307">
                  <c:v>38356.441405999998</c:v>
                </c:pt>
                <c:pt idx="2308">
                  <c:v>35566.65625</c:v>
                </c:pt>
                <c:pt idx="2309">
                  <c:v>33922.960937999997</c:v>
                </c:pt>
                <c:pt idx="2310">
                  <c:v>37316.359375</c:v>
                </c:pt>
                <c:pt idx="2311">
                  <c:v>39187.328125</c:v>
                </c:pt>
                <c:pt idx="2312">
                  <c:v>36825.367187999997</c:v>
                </c:pt>
                <c:pt idx="2313">
                  <c:v>36178.140625</c:v>
                </c:pt>
                <c:pt idx="2314">
                  <c:v>35791.277344000002</c:v>
                </c:pt>
                <c:pt idx="2315">
                  <c:v>36630.074219000002</c:v>
                </c:pt>
                <c:pt idx="2316">
                  <c:v>36069.804687999997</c:v>
                </c:pt>
                <c:pt idx="2317">
                  <c:v>35547.75</c:v>
                </c:pt>
                <c:pt idx="2318">
                  <c:v>30825.699218999998</c:v>
                </c:pt>
                <c:pt idx="2319">
                  <c:v>33005.761719000002</c:v>
                </c:pt>
                <c:pt idx="2320">
                  <c:v>32067.642577999999</c:v>
                </c:pt>
                <c:pt idx="2321">
                  <c:v>32289.378906000002</c:v>
                </c:pt>
                <c:pt idx="2322">
                  <c:v>32366.392577999999</c:v>
                </c:pt>
                <c:pt idx="2323">
                  <c:v>32569.849609000001</c:v>
                </c:pt>
                <c:pt idx="2324">
                  <c:v>30432.546875</c:v>
                </c:pt>
                <c:pt idx="2325">
                  <c:v>33466.097655999998</c:v>
                </c:pt>
                <c:pt idx="2326">
                  <c:v>34316.386719000002</c:v>
                </c:pt>
                <c:pt idx="2327">
                  <c:v>34269.523437999997</c:v>
                </c:pt>
                <c:pt idx="2328">
                  <c:v>33114.359375</c:v>
                </c:pt>
                <c:pt idx="2329">
                  <c:v>33537.175780999998</c:v>
                </c:pt>
                <c:pt idx="2330">
                  <c:v>35510.289062999997</c:v>
                </c:pt>
                <c:pt idx="2331">
                  <c:v>37472.089844000002</c:v>
                </c:pt>
                <c:pt idx="2332">
                  <c:v>36926.066405999998</c:v>
                </c:pt>
                <c:pt idx="2333">
                  <c:v>38144.308594000002</c:v>
                </c:pt>
                <c:pt idx="2334">
                  <c:v>39266.011719000002</c:v>
                </c:pt>
                <c:pt idx="2335">
                  <c:v>38903.441405999998</c:v>
                </c:pt>
                <c:pt idx="2336">
                  <c:v>46196.464844000002</c:v>
                </c:pt>
                <c:pt idx="2337">
                  <c:v>46481.105469000002</c:v>
                </c:pt>
                <c:pt idx="2338">
                  <c:v>44918.183594000002</c:v>
                </c:pt>
                <c:pt idx="2339">
                  <c:v>47909.332030999998</c:v>
                </c:pt>
                <c:pt idx="2340">
                  <c:v>47504.851562999997</c:v>
                </c:pt>
                <c:pt idx="2341">
                  <c:v>47105.515625</c:v>
                </c:pt>
                <c:pt idx="2342">
                  <c:v>48717.289062999997</c:v>
                </c:pt>
                <c:pt idx="2343">
                  <c:v>47945.058594000002</c:v>
                </c:pt>
                <c:pt idx="2344">
                  <c:v>49199.871094000002</c:v>
                </c:pt>
                <c:pt idx="2345">
                  <c:v>52149.007812999997</c:v>
                </c:pt>
                <c:pt idx="2346">
                  <c:v>51679.796875</c:v>
                </c:pt>
                <c:pt idx="2347">
                  <c:v>55888.132812999997</c:v>
                </c:pt>
                <c:pt idx="2348">
                  <c:v>56099.519530999998</c:v>
                </c:pt>
                <c:pt idx="2349">
                  <c:v>57539.945312999997</c:v>
                </c:pt>
                <c:pt idx="2350">
                  <c:v>54207.320312999997</c:v>
                </c:pt>
                <c:pt idx="2351">
                  <c:v>48824.425780999998</c:v>
                </c:pt>
                <c:pt idx="2352">
                  <c:v>49705.332030999998</c:v>
                </c:pt>
                <c:pt idx="2353">
                  <c:v>47093.851562999997</c:v>
                </c:pt>
                <c:pt idx="2354">
                  <c:v>46339.761719000002</c:v>
                </c:pt>
                <c:pt idx="2355">
                  <c:v>46188.453125</c:v>
                </c:pt>
                <c:pt idx="2356">
                  <c:v>45137.769530999998</c:v>
                </c:pt>
                <c:pt idx="2357">
                  <c:v>49631.242187999997</c:v>
                </c:pt>
                <c:pt idx="2358">
                  <c:v>48378.988280999998</c:v>
                </c:pt>
                <c:pt idx="2359">
                  <c:v>50538.242187999997</c:v>
                </c:pt>
                <c:pt idx="2360">
                  <c:v>48561.167969000002</c:v>
                </c:pt>
                <c:pt idx="2361">
                  <c:v>48927.304687999997</c:v>
                </c:pt>
                <c:pt idx="2362">
                  <c:v>48912.382812999997</c:v>
                </c:pt>
                <c:pt idx="2363">
                  <c:v>51206.691405999998</c:v>
                </c:pt>
                <c:pt idx="2364">
                  <c:v>52246.523437999997</c:v>
                </c:pt>
                <c:pt idx="2365">
                  <c:v>54824.117187999997</c:v>
                </c:pt>
                <c:pt idx="2366">
                  <c:v>56008.550780999998</c:v>
                </c:pt>
                <c:pt idx="2367">
                  <c:v>57805.121094000002</c:v>
                </c:pt>
                <c:pt idx="2368">
                  <c:v>57332.089844000002</c:v>
                </c:pt>
                <c:pt idx="2369">
                  <c:v>61243.085937999997</c:v>
                </c:pt>
                <c:pt idx="2370">
                  <c:v>59302.316405999998</c:v>
                </c:pt>
                <c:pt idx="2371">
                  <c:v>55907.199219000002</c:v>
                </c:pt>
                <c:pt idx="2372">
                  <c:v>56804.902344000002</c:v>
                </c:pt>
                <c:pt idx="2373">
                  <c:v>58870.894530999998</c:v>
                </c:pt>
                <c:pt idx="2374">
                  <c:v>57858.921875</c:v>
                </c:pt>
                <c:pt idx="2375">
                  <c:v>58346.652344000002</c:v>
                </c:pt>
                <c:pt idx="2376">
                  <c:v>58313.644530999998</c:v>
                </c:pt>
                <c:pt idx="2377">
                  <c:v>57523.421875</c:v>
                </c:pt>
                <c:pt idx="2378">
                  <c:v>54529.144530999998</c:v>
                </c:pt>
                <c:pt idx="2379">
                  <c:v>54738.945312999997</c:v>
                </c:pt>
                <c:pt idx="2380">
                  <c:v>52774.265625</c:v>
                </c:pt>
                <c:pt idx="2381">
                  <c:v>51704.160155999998</c:v>
                </c:pt>
                <c:pt idx="2382">
                  <c:v>55137.3125</c:v>
                </c:pt>
                <c:pt idx="2383">
                  <c:v>55973.511719000002</c:v>
                </c:pt>
                <c:pt idx="2384">
                  <c:v>55950.746094000002</c:v>
                </c:pt>
                <c:pt idx="2385">
                  <c:v>57750.199219000002</c:v>
                </c:pt>
                <c:pt idx="2386">
                  <c:v>58917.691405999998</c:v>
                </c:pt>
                <c:pt idx="2387">
                  <c:v>58918.832030999998</c:v>
                </c:pt>
                <c:pt idx="2388">
                  <c:v>59095.808594000002</c:v>
                </c:pt>
                <c:pt idx="2389">
                  <c:v>59384.3125</c:v>
                </c:pt>
                <c:pt idx="2390">
                  <c:v>57603.890625</c:v>
                </c:pt>
                <c:pt idx="2391">
                  <c:v>58758.554687999997</c:v>
                </c:pt>
                <c:pt idx="2392">
                  <c:v>59057.878905999998</c:v>
                </c:pt>
                <c:pt idx="2393">
                  <c:v>58192.359375</c:v>
                </c:pt>
                <c:pt idx="2394">
                  <c:v>56048.9375</c:v>
                </c:pt>
                <c:pt idx="2395">
                  <c:v>58323.953125</c:v>
                </c:pt>
                <c:pt idx="2396">
                  <c:v>58245.003905999998</c:v>
                </c:pt>
                <c:pt idx="2397">
                  <c:v>59793.234375</c:v>
                </c:pt>
                <c:pt idx="2398">
                  <c:v>60204.964844000002</c:v>
                </c:pt>
                <c:pt idx="2399">
                  <c:v>59893.453125</c:v>
                </c:pt>
                <c:pt idx="2400">
                  <c:v>63503.457030999998</c:v>
                </c:pt>
                <c:pt idx="2401">
                  <c:v>63109.695312999997</c:v>
                </c:pt>
                <c:pt idx="2402">
                  <c:v>63314.011719000002</c:v>
                </c:pt>
                <c:pt idx="2403">
                  <c:v>61572.789062999997</c:v>
                </c:pt>
                <c:pt idx="2404">
                  <c:v>60683.820312999997</c:v>
                </c:pt>
                <c:pt idx="2405">
                  <c:v>56216.183594000002</c:v>
                </c:pt>
                <c:pt idx="2406">
                  <c:v>55724.265625</c:v>
                </c:pt>
                <c:pt idx="2407">
                  <c:v>56473.03125</c:v>
                </c:pt>
                <c:pt idx="2408">
                  <c:v>53906.089844000002</c:v>
                </c:pt>
                <c:pt idx="2409">
                  <c:v>51762.273437999997</c:v>
                </c:pt>
                <c:pt idx="2410">
                  <c:v>51093.652344000002</c:v>
                </c:pt>
                <c:pt idx="2411">
                  <c:v>50050.867187999997</c:v>
                </c:pt>
                <c:pt idx="2412">
                  <c:v>49004.253905999998</c:v>
                </c:pt>
                <c:pt idx="2413">
                  <c:v>54021.753905999998</c:v>
                </c:pt>
                <c:pt idx="2414">
                  <c:v>55033.117187999997</c:v>
                </c:pt>
                <c:pt idx="2415">
                  <c:v>54824.703125</c:v>
                </c:pt>
                <c:pt idx="2416">
                  <c:v>53555.109375</c:v>
                </c:pt>
                <c:pt idx="2417">
                  <c:v>57750.175780999998</c:v>
                </c:pt>
                <c:pt idx="2418">
                  <c:v>57828.050780999998</c:v>
                </c:pt>
                <c:pt idx="2419">
                  <c:v>56631.078125</c:v>
                </c:pt>
                <c:pt idx="2420">
                  <c:v>57200.292969000002</c:v>
                </c:pt>
                <c:pt idx="2421">
                  <c:v>53333.539062999997</c:v>
                </c:pt>
                <c:pt idx="2422">
                  <c:v>57424.007812999997</c:v>
                </c:pt>
                <c:pt idx="2423">
                  <c:v>56396.515625</c:v>
                </c:pt>
                <c:pt idx="2424">
                  <c:v>57356.402344000002</c:v>
                </c:pt>
                <c:pt idx="2425">
                  <c:v>58803.777344000002</c:v>
                </c:pt>
                <c:pt idx="2426">
                  <c:v>58232.316405999998</c:v>
                </c:pt>
                <c:pt idx="2427">
                  <c:v>55859.796875</c:v>
                </c:pt>
                <c:pt idx="2428">
                  <c:v>56704.574219000002</c:v>
                </c:pt>
                <c:pt idx="2429">
                  <c:v>49150.535155999998</c:v>
                </c:pt>
                <c:pt idx="2430">
                  <c:v>49716.191405999998</c:v>
                </c:pt>
                <c:pt idx="2431">
                  <c:v>49880.535155999998</c:v>
                </c:pt>
                <c:pt idx="2432">
                  <c:v>46760.1875</c:v>
                </c:pt>
                <c:pt idx="2433">
                  <c:v>46456.058594000002</c:v>
                </c:pt>
                <c:pt idx="2434">
                  <c:v>43537.511719000002</c:v>
                </c:pt>
                <c:pt idx="2435">
                  <c:v>42909.402344000002</c:v>
                </c:pt>
                <c:pt idx="2436">
                  <c:v>37002.441405999998</c:v>
                </c:pt>
                <c:pt idx="2437">
                  <c:v>40782.738280999998</c:v>
                </c:pt>
                <c:pt idx="2438">
                  <c:v>37304.691405999998</c:v>
                </c:pt>
                <c:pt idx="2439">
                  <c:v>37536.632812999997</c:v>
                </c:pt>
                <c:pt idx="2440">
                  <c:v>34770.582030999998</c:v>
                </c:pt>
                <c:pt idx="2441">
                  <c:v>38705.980469000002</c:v>
                </c:pt>
                <c:pt idx="2442">
                  <c:v>38402.222655999998</c:v>
                </c:pt>
                <c:pt idx="2443">
                  <c:v>39294.199219000002</c:v>
                </c:pt>
                <c:pt idx="2444">
                  <c:v>38436.96875</c:v>
                </c:pt>
                <c:pt idx="2445">
                  <c:v>35697.605469000002</c:v>
                </c:pt>
                <c:pt idx="2446">
                  <c:v>34616.066405999998</c:v>
                </c:pt>
                <c:pt idx="2447">
                  <c:v>35678.128905999998</c:v>
                </c:pt>
                <c:pt idx="2448">
                  <c:v>37332.855469000002</c:v>
                </c:pt>
                <c:pt idx="2449">
                  <c:v>36684.925780999998</c:v>
                </c:pt>
                <c:pt idx="2450">
                  <c:v>37575.179687999997</c:v>
                </c:pt>
                <c:pt idx="2451">
                  <c:v>39208.765625</c:v>
                </c:pt>
                <c:pt idx="2452">
                  <c:v>36894.40625</c:v>
                </c:pt>
                <c:pt idx="2453">
                  <c:v>35551.957030999998</c:v>
                </c:pt>
                <c:pt idx="2454">
                  <c:v>35862.378905999998</c:v>
                </c:pt>
                <c:pt idx="2455">
                  <c:v>33560.707030999998</c:v>
                </c:pt>
                <c:pt idx="2456">
                  <c:v>33472.632812999997</c:v>
                </c:pt>
                <c:pt idx="2457">
                  <c:v>37345.121094000002</c:v>
                </c:pt>
                <c:pt idx="2458">
                  <c:v>36702.597655999998</c:v>
                </c:pt>
                <c:pt idx="2459">
                  <c:v>37334.398437999997</c:v>
                </c:pt>
                <c:pt idx="2460">
                  <c:v>35552.515625</c:v>
                </c:pt>
                <c:pt idx="2461">
                  <c:v>39097.859375</c:v>
                </c:pt>
                <c:pt idx="2462">
                  <c:v>40218.476562999997</c:v>
                </c:pt>
                <c:pt idx="2463">
                  <c:v>40406.269530999998</c:v>
                </c:pt>
                <c:pt idx="2464">
                  <c:v>38347.0625</c:v>
                </c:pt>
                <c:pt idx="2465">
                  <c:v>38053.503905999998</c:v>
                </c:pt>
                <c:pt idx="2466">
                  <c:v>35787.246094000002</c:v>
                </c:pt>
                <c:pt idx="2467">
                  <c:v>35615.871094000002</c:v>
                </c:pt>
                <c:pt idx="2468">
                  <c:v>35698.296875</c:v>
                </c:pt>
                <c:pt idx="2469">
                  <c:v>31676.693359000001</c:v>
                </c:pt>
                <c:pt idx="2470">
                  <c:v>32505.660156000002</c:v>
                </c:pt>
                <c:pt idx="2471">
                  <c:v>33723.027344000002</c:v>
                </c:pt>
                <c:pt idx="2472">
                  <c:v>34662.4375</c:v>
                </c:pt>
                <c:pt idx="2473">
                  <c:v>31637.779297000001</c:v>
                </c:pt>
                <c:pt idx="2474">
                  <c:v>32186.277343999998</c:v>
                </c:pt>
                <c:pt idx="2475">
                  <c:v>34649.644530999998</c:v>
                </c:pt>
                <c:pt idx="2476">
                  <c:v>34434.335937999997</c:v>
                </c:pt>
                <c:pt idx="2477">
                  <c:v>35867.777344000002</c:v>
                </c:pt>
                <c:pt idx="2478">
                  <c:v>35040.835937999997</c:v>
                </c:pt>
                <c:pt idx="2479">
                  <c:v>33572.117187999997</c:v>
                </c:pt>
                <c:pt idx="2480">
                  <c:v>33897.046875</c:v>
                </c:pt>
                <c:pt idx="2481">
                  <c:v>34668.546875</c:v>
                </c:pt>
                <c:pt idx="2482">
                  <c:v>35287.78125</c:v>
                </c:pt>
                <c:pt idx="2483">
                  <c:v>33746.003905999998</c:v>
                </c:pt>
                <c:pt idx="2484">
                  <c:v>34235.195312999997</c:v>
                </c:pt>
                <c:pt idx="2485">
                  <c:v>33855.328125</c:v>
                </c:pt>
                <c:pt idx="2486">
                  <c:v>32877.371094000002</c:v>
                </c:pt>
                <c:pt idx="2487">
                  <c:v>33798.011719000002</c:v>
                </c:pt>
                <c:pt idx="2488">
                  <c:v>33520.519530999998</c:v>
                </c:pt>
                <c:pt idx="2489">
                  <c:v>34240.1875</c:v>
                </c:pt>
                <c:pt idx="2490">
                  <c:v>33155.847655999998</c:v>
                </c:pt>
                <c:pt idx="2491">
                  <c:v>32702.025390999999</c:v>
                </c:pt>
                <c:pt idx="2492">
                  <c:v>32822.347655999998</c:v>
                </c:pt>
                <c:pt idx="2493">
                  <c:v>31780.730468999998</c:v>
                </c:pt>
                <c:pt idx="2494">
                  <c:v>31421.539063</c:v>
                </c:pt>
                <c:pt idx="2495">
                  <c:v>31533.068359000001</c:v>
                </c:pt>
                <c:pt idx="2496">
                  <c:v>31796.810547000001</c:v>
                </c:pt>
                <c:pt idx="2497">
                  <c:v>30817.832031000002</c:v>
                </c:pt>
                <c:pt idx="2498">
                  <c:v>29807.347656000002</c:v>
                </c:pt>
                <c:pt idx="2499">
                  <c:v>32110.693359000001</c:v>
                </c:pt>
                <c:pt idx="2500">
                  <c:v>32313.105468999998</c:v>
                </c:pt>
                <c:pt idx="2501">
                  <c:v>33581.550780999998</c:v>
                </c:pt>
                <c:pt idx="2502">
                  <c:v>34292.445312999997</c:v>
                </c:pt>
                <c:pt idx="2503">
                  <c:v>35350.1875</c:v>
                </c:pt>
                <c:pt idx="2504">
                  <c:v>37337.535155999998</c:v>
                </c:pt>
                <c:pt idx="2505">
                  <c:v>39406.941405999998</c:v>
                </c:pt>
                <c:pt idx="2506">
                  <c:v>39995.90625</c:v>
                </c:pt>
                <c:pt idx="2507">
                  <c:v>40008.421875</c:v>
                </c:pt>
                <c:pt idx="2508">
                  <c:v>42235.546875</c:v>
                </c:pt>
                <c:pt idx="2509">
                  <c:v>41626.195312999997</c:v>
                </c:pt>
                <c:pt idx="2510">
                  <c:v>39974.894530999998</c:v>
                </c:pt>
                <c:pt idx="2511">
                  <c:v>39201.945312999997</c:v>
                </c:pt>
                <c:pt idx="2512">
                  <c:v>38152.980469000002</c:v>
                </c:pt>
                <c:pt idx="2513">
                  <c:v>39747.503905999998</c:v>
                </c:pt>
                <c:pt idx="2514">
                  <c:v>40869.554687999997</c:v>
                </c:pt>
                <c:pt idx="2515">
                  <c:v>42816.5</c:v>
                </c:pt>
                <c:pt idx="2516">
                  <c:v>44555.800780999998</c:v>
                </c:pt>
                <c:pt idx="2517">
                  <c:v>43798.117187999997</c:v>
                </c:pt>
                <c:pt idx="2518">
                  <c:v>46365.402344000002</c:v>
                </c:pt>
                <c:pt idx="2519">
                  <c:v>45585.03125</c:v>
                </c:pt>
                <c:pt idx="2520">
                  <c:v>45593.636719000002</c:v>
                </c:pt>
                <c:pt idx="2521">
                  <c:v>44428.289062999997</c:v>
                </c:pt>
                <c:pt idx="2522">
                  <c:v>47793.320312999997</c:v>
                </c:pt>
                <c:pt idx="2523">
                  <c:v>47096.945312999997</c:v>
                </c:pt>
                <c:pt idx="2524">
                  <c:v>47047.003905999998</c:v>
                </c:pt>
                <c:pt idx="2525">
                  <c:v>46004.484375</c:v>
                </c:pt>
                <c:pt idx="2526">
                  <c:v>44695.359375</c:v>
                </c:pt>
                <c:pt idx="2527">
                  <c:v>44801.1875</c:v>
                </c:pt>
                <c:pt idx="2528">
                  <c:v>46717.578125</c:v>
                </c:pt>
                <c:pt idx="2529">
                  <c:v>49339.175780999998</c:v>
                </c:pt>
                <c:pt idx="2530">
                  <c:v>48905.492187999997</c:v>
                </c:pt>
                <c:pt idx="2531">
                  <c:v>49321.652344000002</c:v>
                </c:pt>
                <c:pt idx="2532">
                  <c:v>49546.148437999997</c:v>
                </c:pt>
                <c:pt idx="2533">
                  <c:v>47706.117187999997</c:v>
                </c:pt>
                <c:pt idx="2534">
                  <c:v>48960.789062999997</c:v>
                </c:pt>
                <c:pt idx="2535">
                  <c:v>46942.21875</c:v>
                </c:pt>
                <c:pt idx="2536">
                  <c:v>49058.667969000002</c:v>
                </c:pt>
                <c:pt idx="2537">
                  <c:v>48902.402344000002</c:v>
                </c:pt>
                <c:pt idx="2538">
                  <c:v>48829.832030999998</c:v>
                </c:pt>
                <c:pt idx="2539">
                  <c:v>47054.984375</c:v>
                </c:pt>
                <c:pt idx="2540">
                  <c:v>47166.6875</c:v>
                </c:pt>
                <c:pt idx="2541">
                  <c:v>48847.027344000002</c:v>
                </c:pt>
                <c:pt idx="2542">
                  <c:v>49327.722655999998</c:v>
                </c:pt>
                <c:pt idx="2543">
                  <c:v>50025.375</c:v>
                </c:pt>
                <c:pt idx="2544">
                  <c:v>49944.625</c:v>
                </c:pt>
                <c:pt idx="2545">
                  <c:v>51753.410155999998</c:v>
                </c:pt>
                <c:pt idx="2546">
                  <c:v>52633.535155999998</c:v>
                </c:pt>
                <c:pt idx="2547">
                  <c:v>46811.128905999998</c:v>
                </c:pt>
                <c:pt idx="2548">
                  <c:v>46091.390625</c:v>
                </c:pt>
                <c:pt idx="2549">
                  <c:v>46391.421875</c:v>
                </c:pt>
                <c:pt idx="2550">
                  <c:v>44883.910155999998</c:v>
                </c:pt>
                <c:pt idx="2551">
                  <c:v>45201.457030999998</c:v>
                </c:pt>
                <c:pt idx="2552">
                  <c:v>46063.269530999998</c:v>
                </c:pt>
                <c:pt idx="2553">
                  <c:v>44963.074219000002</c:v>
                </c:pt>
                <c:pt idx="2554">
                  <c:v>47092.492187999997</c:v>
                </c:pt>
                <c:pt idx="2555">
                  <c:v>48176.347655999998</c:v>
                </c:pt>
                <c:pt idx="2556">
                  <c:v>47783.359375</c:v>
                </c:pt>
                <c:pt idx="2557">
                  <c:v>47267.519530999998</c:v>
                </c:pt>
                <c:pt idx="2558">
                  <c:v>48278.363280999998</c:v>
                </c:pt>
                <c:pt idx="2559">
                  <c:v>47260.21875</c:v>
                </c:pt>
                <c:pt idx="2560">
                  <c:v>42843.800780999998</c:v>
                </c:pt>
                <c:pt idx="2561">
                  <c:v>40693.675780999998</c:v>
                </c:pt>
                <c:pt idx="2562">
                  <c:v>43574.507812999997</c:v>
                </c:pt>
                <c:pt idx="2563">
                  <c:v>44895.097655999998</c:v>
                </c:pt>
                <c:pt idx="2564">
                  <c:v>42839.75</c:v>
                </c:pt>
                <c:pt idx="2565">
                  <c:v>42716.59375</c:v>
                </c:pt>
                <c:pt idx="2566">
                  <c:v>43208.539062999997</c:v>
                </c:pt>
                <c:pt idx="2567">
                  <c:v>42235.730469000002</c:v>
                </c:pt>
                <c:pt idx="2568">
                  <c:v>41034.542969000002</c:v>
                </c:pt>
                <c:pt idx="2569">
                  <c:v>41564.363280999998</c:v>
                </c:pt>
                <c:pt idx="2570">
                  <c:v>43790.894530999998</c:v>
                </c:pt>
                <c:pt idx="2571">
                  <c:v>48116.941405999998</c:v>
                </c:pt>
                <c:pt idx="2572">
                  <c:v>47711.488280999998</c:v>
                </c:pt>
                <c:pt idx="2573">
                  <c:v>48199.953125</c:v>
                </c:pt>
                <c:pt idx="2574">
                  <c:v>49112.902344000002</c:v>
                </c:pt>
                <c:pt idx="2575">
                  <c:v>51514.8125</c:v>
                </c:pt>
                <c:pt idx="2576">
                  <c:v>55361.449219000002</c:v>
                </c:pt>
                <c:pt idx="2577">
                  <c:v>53805.984375</c:v>
                </c:pt>
                <c:pt idx="2578">
                  <c:v>53967.847655999998</c:v>
                </c:pt>
                <c:pt idx="2579">
                  <c:v>54968.222655999998</c:v>
                </c:pt>
                <c:pt idx="2580">
                  <c:v>54771.578125</c:v>
                </c:pt>
                <c:pt idx="2581">
                  <c:v>57484.789062999997</c:v>
                </c:pt>
                <c:pt idx="2582">
                  <c:v>56041.058594000002</c:v>
                </c:pt>
                <c:pt idx="2583">
                  <c:v>57401.097655999998</c:v>
                </c:pt>
                <c:pt idx="2584">
                  <c:v>57321.523437999997</c:v>
                </c:pt>
                <c:pt idx="2585">
                  <c:v>61593.949219000002</c:v>
                </c:pt>
                <c:pt idx="2586">
                  <c:v>60892.179687999997</c:v>
                </c:pt>
                <c:pt idx="2587">
                  <c:v>61553.617187999997</c:v>
                </c:pt>
                <c:pt idx="2588">
                  <c:v>62026.078125</c:v>
                </c:pt>
                <c:pt idx="2589">
                  <c:v>64261.992187999997</c:v>
                </c:pt>
                <c:pt idx="2590">
                  <c:v>65992.835938000004</c:v>
                </c:pt>
                <c:pt idx="2591">
                  <c:v>62210.171875</c:v>
                </c:pt>
                <c:pt idx="2592">
                  <c:v>60692.265625</c:v>
                </c:pt>
                <c:pt idx="2593">
                  <c:v>61393.617187999997</c:v>
                </c:pt>
                <c:pt idx="2594">
                  <c:v>60930.835937999997</c:v>
                </c:pt>
                <c:pt idx="2595">
                  <c:v>63039.824219000002</c:v>
                </c:pt>
                <c:pt idx="2596">
                  <c:v>60363.792969000002</c:v>
                </c:pt>
                <c:pt idx="2597">
                  <c:v>58482.386719000002</c:v>
                </c:pt>
                <c:pt idx="2598">
                  <c:v>60622.136719000002</c:v>
                </c:pt>
                <c:pt idx="2599">
                  <c:v>62227.964844000002</c:v>
                </c:pt>
                <c:pt idx="2600">
                  <c:v>61888.832030999998</c:v>
                </c:pt>
                <c:pt idx="2601">
                  <c:v>61318.957030999998</c:v>
                </c:pt>
                <c:pt idx="2602">
                  <c:v>61004.40625</c:v>
                </c:pt>
                <c:pt idx="2603">
                  <c:v>63226.402344000002</c:v>
                </c:pt>
                <c:pt idx="2604">
                  <c:v>62970.046875</c:v>
                </c:pt>
                <c:pt idx="2605">
                  <c:v>61452.230469000002</c:v>
                </c:pt>
                <c:pt idx="2606">
                  <c:v>61125.675780999998</c:v>
                </c:pt>
                <c:pt idx="2607">
                  <c:v>61527.480469000002</c:v>
                </c:pt>
                <c:pt idx="2608">
                  <c:v>63326.988280999998</c:v>
                </c:pt>
                <c:pt idx="2609">
                  <c:v>67566.828125</c:v>
                </c:pt>
                <c:pt idx="2610">
                  <c:v>66971.828125</c:v>
                </c:pt>
                <c:pt idx="2611">
                  <c:v>64995.230469000002</c:v>
                </c:pt>
                <c:pt idx="2612">
                  <c:v>64949.960937999997</c:v>
                </c:pt>
                <c:pt idx="2613">
                  <c:v>64155.941405999998</c:v>
                </c:pt>
                <c:pt idx="2614">
                  <c:v>64469.527344000002</c:v>
                </c:pt>
                <c:pt idx="2615">
                  <c:v>65466.839844000002</c:v>
                </c:pt>
                <c:pt idx="2616">
                  <c:v>63557.871094000002</c:v>
                </c:pt>
                <c:pt idx="2617">
                  <c:v>60161.246094000002</c:v>
                </c:pt>
                <c:pt idx="2618">
                  <c:v>60368.011719000002</c:v>
                </c:pt>
                <c:pt idx="2619">
                  <c:v>56942.136719000002</c:v>
                </c:pt>
                <c:pt idx="2620">
                  <c:v>58119.578125</c:v>
                </c:pt>
                <c:pt idx="2621">
                  <c:v>59697.195312999997</c:v>
                </c:pt>
                <c:pt idx="2622">
                  <c:v>58730.476562999997</c:v>
                </c:pt>
                <c:pt idx="2623">
                  <c:v>56289.289062999997</c:v>
                </c:pt>
                <c:pt idx="2624">
                  <c:v>57569.074219000002</c:v>
                </c:pt>
                <c:pt idx="2625">
                  <c:v>56280.425780999998</c:v>
                </c:pt>
                <c:pt idx="2626">
                  <c:v>57274.679687999997</c:v>
                </c:pt>
                <c:pt idx="2627">
                  <c:v>53569.765625</c:v>
                </c:pt>
                <c:pt idx="2628">
                  <c:v>54815.078125</c:v>
                </c:pt>
                <c:pt idx="2629">
                  <c:v>57248.457030999998</c:v>
                </c:pt>
                <c:pt idx="2630">
                  <c:v>57806.566405999998</c:v>
                </c:pt>
                <c:pt idx="2631">
                  <c:v>57005.425780999998</c:v>
                </c:pt>
                <c:pt idx="2632">
                  <c:v>57229.828125</c:v>
                </c:pt>
                <c:pt idx="2633">
                  <c:v>56477.816405999998</c:v>
                </c:pt>
                <c:pt idx="2634">
                  <c:v>53598.246094000002</c:v>
                </c:pt>
                <c:pt idx="2635">
                  <c:v>49200.703125</c:v>
                </c:pt>
                <c:pt idx="2636">
                  <c:v>49368.847655999998</c:v>
                </c:pt>
                <c:pt idx="2637">
                  <c:v>50582.625</c:v>
                </c:pt>
                <c:pt idx="2638">
                  <c:v>50700.085937999997</c:v>
                </c:pt>
                <c:pt idx="2639">
                  <c:v>50504.796875</c:v>
                </c:pt>
                <c:pt idx="2640">
                  <c:v>47672.121094000002</c:v>
                </c:pt>
                <c:pt idx="2641">
                  <c:v>47243.304687999997</c:v>
                </c:pt>
                <c:pt idx="2642">
                  <c:v>49362.507812999997</c:v>
                </c:pt>
                <c:pt idx="2643">
                  <c:v>50098.335937999997</c:v>
                </c:pt>
                <c:pt idx="2644">
                  <c:v>46737.480469000002</c:v>
                </c:pt>
                <c:pt idx="2645">
                  <c:v>46612.632812999997</c:v>
                </c:pt>
                <c:pt idx="2646">
                  <c:v>48896.722655999998</c:v>
                </c:pt>
                <c:pt idx="2647">
                  <c:v>47665.425780999998</c:v>
                </c:pt>
                <c:pt idx="2648">
                  <c:v>46202.144530999998</c:v>
                </c:pt>
                <c:pt idx="2649">
                  <c:v>46848.777344000002</c:v>
                </c:pt>
                <c:pt idx="2650">
                  <c:v>46707.015625</c:v>
                </c:pt>
                <c:pt idx="2651">
                  <c:v>46880.277344000002</c:v>
                </c:pt>
                <c:pt idx="2652">
                  <c:v>48936.613280999998</c:v>
                </c:pt>
                <c:pt idx="2653">
                  <c:v>48628.511719000002</c:v>
                </c:pt>
                <c:pt idx="2654">
                  <c:v>50784.539062999997</c:v>
                </c:pt>
                <c:pt idx="2655">
                  <c:v>50822.195312999997</c:v>
                </c:pt>
                <c:pt idx="2656">
                  <c:v>50429.859375</c:v>
                </c:pt>
                <c:pt idx="2657">
                  <c:v>50809.515625</c:v>
                </c:pt>
                <c:pt idx="2658">
                  <c:v>50640.417969000002</c:v>
                </c:pt>
                <c:pt idx="2659">
                  <c:v>47588.855469000002</c:v>
                </c:pt>
                <c:pt idx="2660">
                  <c:v>46444.710937999997</c:v>
                </c:pt>
                <c:pt idx="2661">
                  <c:v>47178.125</c:v>
                </c:pt>
                <c:pt idx="2662">
                  <c:v>46306.445312999997</c:v>
                </c:pt>
                <c:pt idx="2663">
                  <c:v>47686.8125</c:v>
                </c:pt>
                <c:pt idx="2664">
                  <c:v>47345.21875</c:v>
                </c:pt>
                <c:pt idx="2665">
                  <c:v>46458.117187999997</c:v>
                </c:pt>
                <c:pt idx="2666">
                  <c:v>45897.574219000002</c:v>
                </c:pt>
                <c:pt idx="2667">
                  <c:v>43569.003905999998</c:v>
                </c:pt>
                <c:pt idx="2668">
                  <c:v>43160.929687999997</c:v>
                </c:pt>
                <c:pt idx="2669">
                  <c:v>41557.902344000002</c:v>
                </c:pt>
                <c:pt idx="2670">
                  <c:v>41733.941405999998</c:v>
                </c:pt>
                <c:pt idx="2671">
                  <c:v>41911.601562999997</c:v>
                </c:pt>
                <c:pt idx="2672">
                  <c:v>41821.261719000002</c:v>
                </c:pt>
                <c:pt idx="2673">
                  <c:v>42735.855469000002</c:v>
                </c:pt>
                <c:pt idx="2674">
                  <c:v>43949.101562999997</c:v>
                </c:pt>
                <c:pt idx="2675">
                  <c:v>42591.570312999997</c:v>
                </c:pt>
                <c:pt idx="2676">
                  <c:v>43099.699219000002</c:v>
                </c:pt>
                <c:pt idx="2677">
                  <c:v>43177.398437999997</c:v>
                </c:pt>
                <c:pt idx="2678">
                  <c:v>43113.878905999998</c:v>
                </c:pt>
                <c:pt idx="2679">
                  <c:v>42250.550780999998</c:v>
                </c:pt>
                <c:pt idx="2680">
                  <c:v>42375.632812999997</c:v>
                </c:pt>
                <c:pt idx="2681">
                  <c:v>41744.328125</c:v>
                </c:pt>
                <c:pt idx="2682">
                  <c:v>40680.417969000002</c:v>
                </c:pt>
                <c:pt idx="2683">
                  <c:v>36457.316405999998</c:v>
                </c:pt>
                <c:pt idx="2684">
                  <c:v>35030.25</c:v>
                </c:pt>
                <c:pt idx="2685">
                  <c:v>36276.804687999997</c:v>
                </c:pt>
                <c:pt idx="2686">
                  <c:v>36654.328125</c:v>
                </c:pt>
                <c:pt idx="2687">
                  <c:v>36954.003905999998</c:v>
                </c:pt>
                <c:pt idx="2688">
                  <c:v>36852.121094000002</c:v>
                </c:pt>
                <c:pt idx="2689">
                  <c:v>37138.234375</c:v>
                </c:pt>
                <c:pt idx="2690">
                  <c:v>37784.332030999998</c:v>
                </c:pt>
                <c:pt idx="2691">
                  <c:v>38138.179687999997</c:v>
                </c:pt>
                <c:pt idx="2692">
                  <c:v>37917.601562999997</c:v>
                </c:pt>
                <c:pt idx="2693">
                  <c:v>38483.125</c:v>
                </c:pt>
                <c:pt idx="2694">
                  <c:v>38743.273437999997</c:v>
                </c:pt>
                <c:pt idx="2695">
                  <c:v>36952.984375</c:v>
                </c:pt>
                <c:pt idx="2696">
                  <c:v>37154.601562999997</c:v>
                </c:pt>
                <c:pt idx="2697">
                  <c:v>41500.875</c:v>
                </c:pt>
                <c:pt idx="2698">
                  <c:v>41441.164062999997</c:v>
                </c:pt>
                <c:pt idx="2699">
                  <c:v>42412.433594000002</c:v>
                </c:pt>
                <c:pt idx="2700">
                  <c:v>43840.285155999998</c:v>
                </c:pt>
                <c:pt idx="2701">
                  <c:v>44118.445312999997</c:v>
                </c:pt>
                <c:pt idx="2702">
                  <c:v>44338.796875</c:v>
                </c:pt>
                <c:pt idx="2703">
                  <c:v>43565.113280999998</c:v>
                </c:pt>
                <c:pt idx="2704">
                  <c:v>42407.9375</c:v>
                </c:pt>
                <c:pt idx="2705">
                  <c:v>42244.46875</c:v>
                </c:pt>
                <c:pt idx="2706">
                  <c:v>42197.515625</c:v>
                </c:pt>
                <c:pt idx="2707">
                  <c:v>42586.917969000002</c:v>
                </c:pt>
                <c:pt idx="2708">
                  <c:v>44575.203125</c:v>
                </c:pt>
                <c:pt idx="2709">
                  <c:v>43961.859375</c:v>
                </c:pt>
                <c:pt idx="2710">
                  <c:v>40538.011719000002</c:v>
                </c:pt>
                <c:pt idx="2711">
                  <c:v>40030.976562999997</c:v>
                </c:pt>
                <c:pt idx="2712">
                  <c:v>40122.15625</c:v>
                </c:pt>
                <c:pt idx="2713">
                  <c:v>38431.378905999998</c:v>
                </c:pt>
                <c:pt idx="2714">
                  <c:v>37075.28125</c:v>
                </c:pt>
                <c:pt idx="2715">
                  <c:v>38286.027344000002</c:v>
                </c:pt>
                <c:pt idx="2716">
                  <c:v>37296.570312999997</c:v>
                </c:pt>
                <c:pt idx="2717">
                  <c:v>38332.609375</c:v>
                </c:pt>
                <c:pt idx="2718">
                  <c:v>39214.21875</c:v>
                </c:pt>
                <c:pt idx="2719">
                  <c:v>39105.148437999997</c:v>
                </c:pt>
                <c:pt idx="2720">
                  <c:v>37709.785155999998</c:v>
                </c:pt>
                <c:pt idx="2721">
                  <c:v>43193.234375</c:v>
                </c:pt>
                <c:pt idx="2722">
                  <c:v>44354.636719000002</c:v>
                </c:pt>
                <c:pt idx="2723">
                  <c:v>43924.117187999997</c:v>
                </c:pt>
                <c:pt idx="2724">
                  <c:v>42451.789062999997</c:v>
                </c:pt>
                <c:pt idx="2725">
                  <c:v>39494.527344000002</c:v>
                </c:pt>
                <c:pt idx="2726">
                  <c:v>39400.585937999997</c:v>
                </c:pt>
                <c:pt idx="2727">
                  <c:v>38419.984375</c:v>
                </c:pt>
                <c:pt idx="2728">
                  <c:v>38062.039062999997</c:v>
                </c:pt>
                <c:pt idx="2729">
                  <c:v>38737.269530999998</c:v>
                </c:pt>
                <c:pt idx="2730">
                  <c:v>41982.925780999998</c:v>
                </c:pt>
                <c:pt idx="2731">
                  <c:v>39437.460937999997</c:v>
                </c:pt>
                <c:pt idx="2732">
                  <c:v>38794.972655999998</c:v>
                </c:pt>
                <c:pt idx="2733">
                  <c:v>38904.011719000002</c:v>
                </c:pt>
                <c:pt idx="2734">
                  <c:v>37849.664062999997</c:v>
                </c:pt>
                <c:pt idx="2735">
                  <c:v>39666.753905999998</c:v>
                </c:pt>
                <c:pt idx="2736">
                  <c:v>39338.785155999998</c:v>
                </c:pt>
                <c:pt idx="2737">
                  <c:v>41143.929687999997</c:v>
                </c:pt>
                <c:pt idx="2738">
                  <c:v>40951.378905999998</c:v>
                </c:pt>
                <c:pt idx="2739">
                  <c:v>41801.15625</c:v>
                </c:pt>
                <c:pt idx="2740">
                  <c:v>42190.652344000002</c:v>
                </c:pt>
                <c:pt idx="2741">
                  <c:v>41247.824219000002</c:v>
                </c:pt>
                <c:pt idx="2742">
                  <c:v>41077.996094000002</c:v>
                </c:pt>
                <c:pt idx="2743">
                  <c:v>42358.808594000002</c:v>
                </c:pt>
                <c:pt idx="2744">
                  <c:v>42892.957030999998</c:v>
                </c:pt>
                <c:pt idx="2745">
                  <c:v>43960.933594000002</c:v>
                </c:pt>
                <c:pt idx="2746">
                  <c:v>44348.730469000002</c:v>
                </c:pt>
                <c:pt idx="2747">
                  <c:v>44500.828125</c:v>
                </c:pt>
                <c:pt idx="2748">
                  <c:v>46820.492187999997</c:v>
                </c:pt>
                <c:pt idx="2749">
                  <c:v>47128.003905999998</c:v>
                </c:pt>
                <c:pt idx="2750">
                  <c:v>47465.730469000002</c:v>
                </c:pt>
                <c:pt idx="2751">
                  <c:v>47062.664062999997</c:v>
                </c:pt>
                <c:pt idx="2752">
                  <c:v>45538.675780999998</c:v>
                </c:pt>
                <c:pt idx="2753">
                  <c:v>46281.644530999998</c:v>
                </c:pt>
                <c:pt idx="2754">
                  <c:v>45868.949219000002</c:v>
                </c:pt>
                <c:pt idx="2755">
                  <c:v>46453.566405999998</c:v>
                </c:pt>
                <c:pt idx="2756">
                  <c:v>46622.675780999998</c:v>
                </c:pt>
                <c:pt idx="2757">
                  <c:v>45555.992187999997</c:v>
                </c:pt>
                <c:pt idx="2758">
                  <c:v>43206.738280999998</c:v>
                </c:pt>
                <c:pt idx="2759">
                  <c:v>43503.847655999998</c:v>
                </c:pt>
                <c:pt idx="2760">
                  <c:v>42287.664062999997</c:v>
                </c:pt>
                <c:pt idx="2761">
                  <c:v>42782.136719000002</c:v>
                </c:pt>
                <c:pt idx="2762">
                  <c:v>42207.671875</c:v>
                </c:pt>
                <c:pt idx="2763">
                  <c:v>39521.902344000002</c:v>
                </c:pt>
                <c:pt idx="2764">
                  <c:v>40127.183594000002</c:v>
                </c:pt>
                <c:pt idx="2765">
                  <c:v>41166.730469000002</c:v>
                </c:pt>
                <c:pt idx="2766">
                  <c:v>39935.515625</c:v>
                </c:pt>
                <c:pt idx="2767">
                  <c:v>40553.464844000002</c:v>
                </c:pt>
                <c:pt idx="2768">
                  <c:v>40424.484375</c:v>
                </c:pt>
                <c:pt idx="2769">
                  <c:v>39716.953125</c:v>
                </c:pt>
                <c:pt idx="2770">
                  <c:v>40826.214844000002</c:v>
                </c:pt>
                <c:pt idx="2771">
                  <c:v>41502.75</c:v>
                </c:pt>
                <c:pt idx="2772">
                  <c:v>41374.378905999998</c:v>
                </c:pt>
                <c:pt idx="2773">
                  <c:v>40527.363280999998</c:v>
                </c:pt>
                <c:pt idx="2774">
                  <c:v>39740.320312999997</c:v>
                </c:pt>
                <c:pt idx="2775">
                  <c:v>39486.730469000002</c:v>
                </c:pt>
                <c:pt idx="2776">
                  <c:v>39469.292969000002</c:v>
                </c:pt>
                <c:pt idx="2777">
                  <c:v>40458.308594000002</c:v>
                </c:pt>
                <c:pt idx="2778">
                  <c:v>38117.460937999997</c:v>
                </c:pt>
                <c:pt idx="2779">
                  <c:v>39241.121094000002</c:v>
                </c:pt>
                <c:pt idx="2780">
                  <c:v>39773.828125</c:v>
                </c:pt>
                <c:pt idx="2781">
                  <c:v>38609.824219000002</c:v>
                </c:pt>
                <c:pt idx="2782">
                  <c:v>37714.875</c:v>
                </c:pt>
                <c:pt idx="2783">
                  <c:v>38469.09375</c:v>
                </c:pt>
                <c:pt idx="2784">
                  <c:v>38529.328125</c:v>
                </c:pt>
                <c:pt idx="2785">
                  <c:v>37750.453125</c:v>
                </c:pt>
                <c:pt idx="2786">
                  <c:v>39698.371094000002</c:v>
                </c:pt>
                <c:pt idx="2787">
                  <c:v>36575.140625</c:v>
                </c:pt>
                <c:pt idx="2788">
                  <c:v>36040.921875</c:v>
                </c:pt>
                <c:pt idx="2789">
                  <c:v>35501.953125</c:v>
                </c:pt>
                <c:pt idx="2790">
                  <c:v>34059.265625</c:v>
                </c:pt>
                <c:pt idx="2791">
                  <c:v>30296.953125</c:v>
                </c:pt>
                <c:pt idx="2792">
                  <c:v>31022.90625</c:v>
                </c:pt>
                <c:pt idx="2793">
                  <c:v>28936.355468999998</c:v>
                </c:pt>
                <c:pt idx="2794">
                  <c:v>29047.751952999999</c:v>
                </c:pt>
                <c:pt idx="2795">
                  <c:v>29283.103515999999</c:v>
                </c:pt>
                <c:pt idx="2796">
                  <c:v>30101.265625</c:v>
                </c:pt>
                <c:pt idx="2797">
                  <c:v>31305.113281000002</c:v>
                </c:pt>
                <c:pt idx="2798">
                  <c:v>29862.917968999998</c:v>
                </c:pt>
                <c:pt idx="2799">
                  <c:v>30104.367188</c:v>
                </c:pt>
              </c:numCache>
            </c:numRef>
          </c:val>
          <c:smooth val="1"/>
          <c:extLst>
            <c:ext xmlns:c16="http://schemas.microsoft.com/office/drawing/2014/chart" uri="{C3380CC4-5D6E-409C-BE32-E72D297353CC}">
              <c16:uniqueId val="{00000001-F825-456D-9F39-C54F6656687E}"/>
            </c:ext>
          </c:extLst>
        </c:ser>
        <c:dLbls>
          <c:showLegendKey val="0"/>
          <c:showVal val="0"/>
          <c:showCatName val="0"/>
          <c:showSerName val="0"/>
          <c:showPercent val="0"/>
          <c:showBubbleSize val="0"/>
        </c:dLbls>
        <c:marker val="1"/>
        <c:smooth val="0"/>
        <c:axId val="1359489824"/>
        <c:axId val="1359498144"/>
      </c:lineChart>
      <c:dateAx>
        <c:axId val="1651174672"/>
        <c:scaling>
          <c:orientation val="minMax"/>
          <c:min val="42736"/>
        </c:scaling>
        <c:delete val="0"/>
        <c:axPos val="b"/>
        <c:numFmt formatCode="[$-409]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1175088"/>
        <c:crosses val="autoZero"/>
        <c:auto val="1"/>
        <c:lblOffset val="100"/>
        <c:baseTimeUnit val="days"/>
        <c:majorUnit val="6"/>
        <c:majorTimeUnit val="months"/>
      </c:dateAx>
      <c:valAx>
        <c:axId val="1651175088"/>
        <c:scaling>
          <c:orientation val="minMax"/>
        </c:scaling>
        <c:delete val="0"/>
        <c:axPos val="l"/>
        <c:numFmt formatCode="General" sourceLinked="1"/>
        <c:majorTickMark val="none"/>
        <c:minorTickMark val="none"/>
        <c:tickLblPos val="nextTo"/>
        <c:spPr>
          <a:noFill/>
          <a:ln>
            <a:solidFill>
              <a:srgbClr val="FFFFFF">
                <a:lumMod val="85000"/>
              </a:srgb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1174672"/>
        <c:crosses val="autoZero"/>
        <c:crossBetween val="between"/>
      </c:valAx>
      <c:valAx>
        <c:axId val="1359498144"/>
        <c:scaling>
          <c:orientation val="minMax"/>
        </c:scaling>
        <c:delete val="0"/>
        <c:axPos val="r"/>
        <c:numFmt formatCode="&quot;$&quot;\ #,##0_);&quot;$&quot;\ \(#,##0\)" sourceLinked="1"/>
        <c:majorTickMark val="none"/>
        <c:minorTickMark val="none"/>
        <c:tickLblPos val="nextTo"/>
        <c:spPr>
          <a:noFill/>
          <a:ln>
            <a:solidFill>
              <a:srgbClr val="FFFFFF">
                <a:lumMod val="85000"/>
              </a:srgb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59489824"/>
        <c:crosses val="max"/>
        <c:crossBetween val="between"/>
      </c:valAx>
      <c:dateAx>
        <c:axId val="1359489824"/>
        <c:scaling>
          <c:orientation val="minMax"/>
        </c:scaling>
        <c:delete val="1"/>
        <c:axPos val="b"/>
        <c:numFmt formatCode="m/d/yy;@" sourceLinked="1"/>
        <c:majorTickMark val="out"/>
        <c:minorTickMark val="none"/>
        <c:tickLblPos val="nextTo"/>
        <c:crossAx val="1359498144"/>
        <c:crosses val="autoZero"/>
        <c:auto val="1"/>
        <c:lblOffset val="100"/>
        <c:baseTimeUnit val="days"/>
        <c:majorUnit val="1"/>
        <c:minorUnit val="1"/>
      </c:dateAx>
      <c:spPr>
        <a:noFill/>
        <a:ln>
          <a:noFill/>
        </a:ln>
        <a:effectLst/>
      </c:spPr>
    </c:plotArea>
    <c:legend>
      <c:legendPos val="b"/>
      <c:layout>
        <c:manualLayout>
          <c:xMode val="edge"/>
          <c:yMode val="edge"/>
          <c:x val="0.38680036904393222"/>
          <c:y val="7.137285304146003E-2"/>
          <c:w val="0.23186782592111854"/>
          <c:h val="0.1070096280864211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71927275185021"/>
          <c:y val="5.7042102193366181E-2"/>
          <c:w val="0.87328073745588797"/>
          <c:h val="0.84208848562847105"/>
        </c:manualLayout>
      </c:layout>
      <c:barChart>
        <c:barDir val="col"/>
        <c:grouping val="clustered"/>
        <c:varyColors val="0"/>
        <c:ser>
          <c:idx val="0"/>
          <c:order val="0"/>
          <c:tx>
            <c:strRef>
              <c:f>'[3_10_2022_CL_Charts.xlsx]Risk'!$B$1</c:f>
              <c:strCache>
                <c:ptCount val="1"/>
                <c:pt idx="0">
                  <c:v>Riskier</c:v>
                </c:pt>
              </c:strCache>
            </c:strRef>
          </c:tx>
          <c:spPr>
            <a:solidFill>
              <a:schemeClr val="accent1"/>
            </a:solidFill>
            <a:ln>
              <a:noFill/>
            </a:ln>
            <a:effectLst/>
          </c:spPr>
          <c:invertIfNegative val="0"/>
          <c:dLbls>
            <c:dLbl>
              <c:idx val="0"/>
              <c:layout>
                <c:manualLayout>
                  <c:x val="-8.938546437508299E-3"/>
                  <c:y val="1.61721085882810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DF-4640-B515-0CFB1AE1D15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'[3_10_2022_CL_Charts.xlsx]Risk'!$A$2:$A$5</c:f>
              <c:strCache>
                <c:ptCount val="4"/>
                <c:pt idx="0">
                  <c:v>Stocks</c:v>
                </c:pt>
                <c:pt idx="1">
                  <c:v>Crypto</c:v>
                </c:pt>
                <c:pt idx="2">
                  <c:v>Unsure </c:v>
                </c:pt>
                <c:pt idx="3">
                  <c:v>Equal risk</c:v>
                </c:pt>
              </c:strCache>
            </c:strRef>
          </c:cat>
          <c:val>
            <c:numRef>
              <c:f>'[3_10_2022_CL_Charts.xlsx]Risk'!$B$2:$B$5</c:f>
              <c:numCache>
                <c:formatCode>_(#,##0_)%;\(#,##0\)%</c:formatCode>
                <c:ptCount val="4"/>
                <c:pt idx="0">
                  <c:v>0.25</c:v>
                </c:pt>
                <c:pt idx="1">
                  <c:v>0.24</c:v>
                </c:pt>
                <c:pt idx="2">
                  <c:v>0.12</c:v>
                </c:pt>
                <c:pt idx="3">
                  <c:v>0.4</c:v>
                </c:pt>
              </c:numCache>
            </c:numRef>
          </c:val>
          <c:extLst>
            <c:ext xmlns:c16="http://schemas.microsoft.com/office/drawing/2014/chart" uri="{C3380CC4-5D6E-409C-BE32-E72D297353CC}">
              <c16:uniqueId val="{00000000-9AA2-479A-AE47-ABC0989C1EDF}"/>
            </c:ext>
          </c:extLst>
        </c:ser>
        <c:ser>
          <c:idx val="1"/>
          <c:order val="1"/>
          <c:tx>
            <c:strRef>
              <c:f>'[3_10_2022_CL_Charts.xlsx]Risk'!$C$1</c:f>
              <c:strCache>
                <c:ptCount val="1"/>
                <c:pt idx="0">
                  <c:v>More Profitable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'[3_10_2022_CL_Charts.xlsx]Risk'!$A$2:$A$5</c:f>
              <c:strCache>
                <c:ptCount val="4"/>
                <c:pt idx="0">
                  <c:v>Stocks</c:v>
                </c:pt>
                <c:pt idx="1">
                  <c:v>Crypto</c:v>
                </c:pt>
                <c:pt idx="2">
                  <c:v>Unsure </c:v>
                </c:pt>
                <c:pt idx="3">
                  <c:v>Equal risk</c:v>
                </c:pt>
              </c:strCache>
            </c:strRef>
          </c:cat>
          <c:val>
            <c:numRef>
              <c:f>'[3_10_2022_CL_Charts.xlsx]Risk'!$C$2:$C$4</c:f>
              <c:numCache>
                <c:formatCode>_(#,##0_)%;\(#,##0\)%</c:formatCode>
                <c:ptCount val="3"/>
                <c:pt idx="0">
                  <c:v>0.28999999999999998</c:v>
                </c:pt>
                <c:pt idx="1">
                  <c:v>0.34</c:v>
                </c:pt>
                <c:pt idx="2">
                  <c:v>0.37</c:v>
                </c:pt>
              </c:numCache>
            </c:numRef>
          </c:val>
          <c:extLst>
            <c:ext xmlns:c16="http://schemas.microsoft.com/office/drawing/2014/chart" uri="{C3380CC4-5D6E-409C-BE32-E72D297353CC}">
              <c16:uniqueId val="{00000001-9AA2-479A-AE47-ABC0989C1EDF}"/>
            </c:ext>
          </c:extLst>
        </c:ser>
        <c:dLbls>
          <c:showLegendKey val="0"/>
          <c:showVal val="0"/>
          <c:showCatName val="0"/>
          <c:showSerName val="0"/>
          <c:showPercent val="0"/>
          <c:showBubbleSize val="0"/>
        </c:dLbls>
        <c:gapWidth val="100"/>
        <c:axId val="1076467232"/>
        <c:axId val="1076460992"/>
      </c:barChart>
      <c:catAx>
        <c:axId val="107646723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76460992"/>
        <c:crosses val="autoZero"/>
        <c:auto val="1"/>
        <c:lblAlgn val="ctr"/>
        <c:lblOffset val="100"/>
        <c:noMultiLvlLbl val="0"/>
      </c:catAx>
      <c:valAx>
        <c:axId val="1076460992"/>
        <c:scaling>
          <c:orientation val="minMax"/>
        </c:scaling>
        <c:delete val="0"/>
        <c:axPos val="l"/>
        <c:numFmt formatCode="_(#,##0_)%;\(#,##0\)%" sourceLinked="1"/>
        <c:majorTickMark val="none"/>
        <c:minorTickMark val="none"/>
        <c:tickLblPos val="nextTo"/>
        <c:spPr>
          <a:noFill/>
          <a:ln>
            <a:solidFill>
              <a:srgbClr val="FFFFFF">
                <a:lumMod val="85000"/>
              </a:srgbClr>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76467232"/>
        <c:crosses val="autoZero"/>
        <c:crossBetween val="between"/>
        <c:majorUnit val="0.1"/>
      </c:valAx>
      <c:spPr>
        <a:noFill/>
        <a:ln>
          <a:noFill/>
        </a:ln>
        <a:effectLst/>
      </c:spPr>
    </c:plotArea>
    <c:legend>
      <c:legendPos val="b"/>
      <c:layout>
        <c:manualLayout>
          <c:xMode val="edge"/>
          <c:yMode val="edge"/>
          <c:x val="0.2755596679646718"/>
          <c:y val="4.9915361720406747E-2"/>
          <c:w val="0.44491943871822892"/>
          <c:h val="8.5831760065079588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07315057839991E-2"/>
          <c:y val="6.4608467419833393E-2"/>
          <c:w val="0.92127480656996064"/>
          <c:h val="0.74536564467297384"/>
        </c:manualLayout>
      </c:layout>
      <c:barChart>
        <c:barDir val="col"/>
        <c:grouping val="clustered"/>
        <c:varyColors val="0"/>
        <c:ser>
          <c:idx val="0"/>
          <c:order val="0"/>
          <c:tx>
            <c:strRef>
              <c:f>'% interest'!$B$1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interest'!$A$2:$A$7</c:f>
              <c:strCache>
                <c:ptCount val="6"/>
                <c:pt idx="0">
                  <c:v>18-34</c:v>
                </c:pt>
                <c:pt idx="1">
                  <c:v>35-44</c:v>
                </c:pt>
                <c:pt idx="2">
                  <c:v>45-54</c:v>
                </c:pt>
                <c:pt idx="3">
                  <c:v>55-64</c:v>
                </c:pt>
                <c:pt idx="4">
                  <c:v>&gt; 65  </c:v>
                </c:pt>
                <c:pt idx="5">
                  <c:v>Total </c:v>
                </c:pt>
              </c:strCache>
            </c:strRef>
          </c:cat>
          <c:val>
            <c:numRef>
              <c:f>'% interest'!$B$2:$B$7</c:f>
              <c:numCache>
                <c:formatCode>_(#,##0_)%;\(#,##0\)%</c:formatCode>
                <c:ptCount val="6"/>
                <c:pt idx="0">
                  <c:v>0.32</c:v>
                </c:pt>
                <c:pt idx="1">
                  <c:v>0.34</c:v>
                </c:pt>
                <c:pt idx="2">
                  <c:v>0.15</c:v>
                </c:pt>
                <c:pt idx="3">
                  <c:v>0.09</c:v>
                </c:pt>
                <c:pt idx="4">
                  <c:v>0.04</c:v>
                </c:pt>
                <c:pt idx="5">
                  <c:v>0.19</c:v>
                </c:pt>
              </c:numCache>
            </c:numRef>
          </c:val>
          <c:extLst>
            <c:ext xmlns:c16="http://schemas.microsoft.com/office/drawing/2014/chart" uri="{C3380CC4-5D6E-409C-BE32-E72D297353CC}">
              <c16:uniqueId val="{00000000-A58F-450C-BF07-AAD420E04AC3}"/>
            </c:ext>
          </c:extLst>
        </c:ser>
        <c:ser>
          <c:idx val="1"/>
          <c:order val="1"/>
          <c:tx>
            <c:strRef>
              <c:f>'% interest'!$C$1</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interest'!$A$2:$A$7</c:f>
              <c:strCache>
                <c:ptCount val="6"/>
                <c:pt idx="0">
                  <c:v>18-34</c:v>
                </c:pt>
                <c:pt idx="1">
                  <c:v>35-44</c:v>
                </c:pt>
                <c:pt idx="2">
                  <c:v>45-54</c:v>
                </c:pt>
                <c:pt idx="3">
                  <c:v>55-64</c:v>
                </c:pt>
                <c:pt idx="4">
                  <c:v>&gt; 65  </c:v>
                </c:pt>
                <c:pt idx="5">
                  <c:v>Total </c:v>
                </c:pt>
              </c:strCache>
            </c:strRef>
          </c:cat>
          <c:val>
            <c:numRef>
              <c:f>'% interest'!$C$2:$C$7</c:f>
              <c:numCache>
                <c:formatCode>_(#,##0_)%;\(#,##0\)%</c:formatCode>
                <c:ptCount val="6"/>
                <c:pt idx="0">
                  <c:v>0.42</c:v>
                </c:pt>
                <c:pt idx="1">
                  <c:v>0.35</c:v>
                </c:pt>
                <c:pt idx="2">
                  <c:v>0.25</c:v>
                </c:pt>
                <c:pt idx="3">
                  <c:v>0.16</c:v>
                </c:pt>
                <c:pt idx="4">
                  <c:v>0.08</c:v>
                </c:pt>
                <c:pt idx="5">
                  <c:v>0.27</c:v>
                </c:pt>
              </c:numCache>
            </c:numRef>
          </c:val>
          <c:extLst>
            <c:ext xmlns:c16="http://schemas.microsoft.com/office/drawing/2014/chart" uri="{C3380CC4-5D6E-409C-BE32-E72D297353CC}">
              <c16:uniqueId val="{00000001-A58F-450C-BF07-AAD420E04AC3}"/>
            </c:ext>
          </c:extLst>
        </c:ser>
        <c:ser>
          <c:idx val="2"/>
          <c:order val="2"/>
          <c:tx>
            <c:strRef>
              <c:f>'% interest'!$D$1</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interest'!$A$2:$A$7</c:f>
              <c:strCache>
                <c:ptCount val="6"/>
                <c:pt idx="0">
                  <c:v>18-34</c:v>
                </c:pt>
                <c:pt idx="1">
                  <c:v>35-44</c:v>
                </c:pt>
                <c:pt idx="2">
                  <c:v>45-54</c:v>
                </c:pt>
                <c:pt idx="3">
                  <c:v>55-64</c:v>
                </c:pt>
                <c:pt idx="4">
                  <c:v>&gt; 65  </c:v>
                </c:pt>
                <c:pt idx="5">
                  <c:v>Total </c:v>
                </c:pt>
              </c:strCache>
            </c:strRef>
          </c:cat>
          <c:val>
            <c:numRef>
              <c:f>'% interest'!$D$2:$D$7</c:f>
              <c:numCache>
                <c:formatCode>_(#,##0_)%;\(#,##0\)%</c:formatCode>
                <c:ptCount val="6"/>
                <c:pt idx="0">
                  <c:v>0.55000000000000004</c:v>
                </c:pt>
                <c:pt idx="1">
                  <c:v>0.46</c:v>
                </c:pt>
                <c:pt idx="2">
                  <c:v>0.36</c:v>
                </c:pt>
                <c:pt idx="3">
                  <c:v>0.19</c:v>
                </c:pt>
                <c:pt idx="4">
                  <c:v>0.08</c:v>
                </c:pt>
                <c:pt idx="5">
                  <c:v>0.34</c:v>
                </c:pt>
              </c:numCache>
            </c:numRef>
          </c:val>
          <c:extLst>
            <c:ext xmlns:c16="http://schemas.microsoft.com/office/drawing/2014/chart" uri="{C3380CC4-5D6E-409C-BE32-E72D297353CC}">
              <c16:uniqueId val="{00000002-A58F-450C-BF07-AAD420E04AC3}"/>
            </c:ext>
          </c:extLst>
        </c:ser>
        <c:dLbls>
          <c:showLegendKey val="0"/>
          <c:showVal val="0"/>
          <c:showCatName val="0"/>
          <c:showSerName val="0"/>
          <c:showPercent val="0"/>
          <c:showBubbleSize val="0"/>
        </c:dLbls>
        <c:gapWidth val="100"/>
        <c:axId val="1060468976"/>
        <c:axId val="1060477296"/>
      </c:barChart>
      <c:catAx>
        <c:axId val="10604689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60477296"/>
        <c:crosses val="autoZero"/>
        <c:auto val="1"/>
        <c:lblAlgn val="ctr"/>
        <c:lblOffset val="100"/>
        <c:noMultiLvlLbl val="0"/>
      </c:catAx>
      <c:valAx>
        <c:axId val="1060477296"/>
        <c:scaling>
          <c:orientation val="minMax"/>
        </c:scaling>
        <c:delete val="0"/>
        <c:axPos val="l"/>
        <c:numFmt formatCode="_(#,##0_)%;\(#,##0\)%" sourceLinked="1"/>
        <c:majorTickMark val="none"/>
        <c:minorTickMark val="none"/>
        <c:tickLblPos val="nextTo"/>
        <c:spPr>
          <a:noFill/>
          <a:ln>
            <a:solidFill>
              <a:srgbClr val="FFFFFF">
                <a:lumMod val="85000"/>
              </a:srgbClr>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60468976"/>
        <c:crosses val="autoZero"/>
        <c:crossBetween val="between"/>
      </c:valAx>
      <c:spPr>
        <a:noFill/>
        <a:ln>
          <a:noFill/>
        </a:ln>
        <a:effectLst/>
      </c:spPr>
    </c:plotArea>
    <c:legend>
      <c:legendPos val="b"/>
      <c:layout>
        <c:manualLayout>
          <c:xMode val="edge"/>
          <c:yMode val="edge"/>
          <c:x val="0.40287251259230455"/>
          <c:y val="5.4104302179618827E-2"/>
          <c:w val="0.18282379054470044"/>
          <c:h val="0.1053159876754536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sz="105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373888" y="197551"/>
            <a:ext cx="6332729" cy="464820"/>
          </a:xfrm>
          <a:prstGeom prst="rect">
            <a:avLst/>
          </a:prstGeom>
        </p:spPr>
        <p:txBody>
          <a:bodyPr vert="horz" lIns="93102" tIns="46552" rIns="93102" bIns="46552" rtlCol="0" anchor="b"/>
          <a:lstStyle>
            <a:lvl1pPr algn="l">
              <a:defRPr sz="1200"/>
            </a:lvl1pPr>
          </a:lstStyle>
          <a:p>
            <a:endParaRPr dirty="0"/>
          </a:p>
        </p:txBody>
      </p:sp>
      <p:sp>
        <p:nvSpPr>
          <p:cNvPr id="7" name="Date Placeholder 2"/>
          <p:cNvSpPr>
            <a:spLocks noGrp="1"/>
          </p:cNvSpPr>
          <p:nvPr>
            <p:ph type="dt" idx="1"/>
          </p:nvPr>
        </p:nvSpPr>
        <p:spPr>
          <a:xfrm>
            <a:off x="5754373" y="8739584"/>
            <a:ext cx="1045718" cy="392514"/>
          </a:xfrm>
          <a:prstGeom prst="rect">
            <a:avLst/>
          </a:prstGeom>
        </p:spPr>
        <p:txBody>
          <a:bodyPr vert="horz" lIns="93102" tIns="46552" rIns="93102" bIns="46552" rtlCol="0" anchor="b"/>
          <a:lstStyle>
            <a:lvl1pPr algn="r">
              <a:defRPr sz="1200"/>
            </a:lvl1pPr>
          </a:lstStyle>
          <a:p>
            <a:fld id="{93176727-6A19-4DE8-B47E-7FD6EA47E672}" type="datetimeFigureOut">
              <a:rPr lang="en-US"/>
              <a:t>5/19/2022</a:t>
            </a:fld>
            <a:endParaRPr dirty="0"/>
          </a:p>
        </p:txBody>
      </p:sp>
      <p:sp>
        <p:nvSpPr>
          <p:cNvPr id="8" name="Footer Placeholder 5"/>
          <p:cNvSpPr>
            <a:spLocks noGrp="1"/>
          </p:cNvSpPr>
          <p:nvPr>
            <p:ph type="ftr" sz="quarter" idx="2"/>
          </p:nvPr>
        </p:nvSpPr>
        <p:spPr>
          <a:xfrm>
            <a:off x="1022352" y="8738616"/>
            <a:ext cx="4615181" cy="393484"/>
          </a:xfrm>
          <a:prstGeom prst="rect">
            <a:avLst/>
          </a:prstGeom>
        </p:spPr>
        <p:txBody>
          <a:bodyPr vert="horz" lIns="93102" tIns="46552" rIns="93102" bIns="46552" rtlCol="0" anchor="b"/>
          <a:lstStyle>
            <a:lvl1pPr algn="l">
              <a:defRPr sz="1200"/>
            </a:lvl1pPr>
          </a:lstStyle>
          <a:p>
            <a:endParaRPr dirty="0"/>
          </a:p>
        </p:txBody>
      </p:sp>
      <p:sp>
        <p:nvSpPr>
          <p:cNvPr id="9" name="Slide Number Placeholder 6"/>
          <p:cNvSpPr>
            <a:spLocks noGrp="1"/>
          </p:cNvSpPr>
          <p:nvPr>
            <p:ph type="sldNum" sz="quarter" idx="3"/>
          </p:nvPr>
        </p:nvSpPr>
        <p:spPr>
          <a:xfrm>
            <a:off x="362204" y="8738616"/>
            <a:ext cx="518966" cy="393484"/>
          </a:xfrm>
          <a:prstGeom prst="rect">
            <a:avLst/>
          </a:prstGeom>
        </p:spPr>
        <p:txBody>
          <a:bodyPr vert="horz" lIns="93102" tIns="46552" rIns="93102" bIns="46552" rtlCol="0" anchor="b"/>
          <a:lstStyle>
            <a:lvl1pPr algn="r">
              <a:defRPr sz="1200"/>
            </a:lvl1pPr>
          </a:lstStyle>
          <a:p>
            <a:fld id="{095BBE4E-8AFD-45B3-8A52-6FC96354F416}" type="slidenum">
              <a:rPr/>
              <a:t>‹#›</a:t>
            </a:fld>
            <a:endParaRPr dirty="0"/>
          </a:p>
        </p:txBody>
      </p:sp>
      <p:cxnSp>
        <p:nvCxnSpPr>
          <p:cNvPr id="10" name="Straight Connector 9"/>
          <p:cNvCxnSpPr/>
          <p:nvPr/>
        </p:nvCxnSpPr>
        <p:spPr>
          <a:xfrm>
            <a:off x="954194" y="8749271"/>
            <a:ext cx="0" cy="3873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20294" y="8749271"/>
            <a:ext cx="0" cy="3873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587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3891" y="197551"/>
            <a:ext cx="6027971" cy="464820"/>
          </a:xfrm>
          <a:prstGeom prst="rect">
            <a:avLst/>
          </a:prstGeom>
        </p:spPr>
        <p:txBody>
          <a:bodyPr vert="horz" lIns="93102" tIns="46552" rIns="93102" bIns="46552" rtlCol="0" anchor="b"/>
          <a:lstStyle>
            <a:lvl1pPr algn="l">
              <a:defRPr sz="1200"/>
            </a:lvl1pPr>
          </a:lstStyle>
          <a:p>
            <a:endParaRPr dirty="0"/>
          </a:p>
        </p:txBody>
      </p:sp>
      <p:sp>
        <p:nvSpPr>
          <p:cNvPr id="3" name="Date Placeholder 2"/>
          <p:cNvSpPr>
            <a:spLocks noGrp="1"/>
          </p:cNvSpPr>
          <p:nvPr>
            <p:ph type="dt" idx="1"/>
          </p:nvPr>
        </p:nvSpPr>
        <p:spPr>
          <a:xfrm>
            <a:off x="5754373" y="8739584"/>
            <a:ext cx="1045718" cy="392514"/>
          </a:xfrm>
          <a:prstGeom prst="rect">
            <a:avLst/>
          </a:prstGeom>
        </p:spPr>
        <p:txBody>
          <a:bodyPr vert="horz" lIns="93102" tIns="46552" rIns="93102" bIns="46552" rtlCol="0" anchor="b"/>
          <a:lstStyle>
            <a:lvl1pPr algn="r">
              <a:defRPr sz="1200"/>
            </a:lvl1pPr>
          </a:lstStyle>
          <a:p>
            <a:fld id="{93176727-6A19-4DE8-B47E-7FD6EA47E672}" type="datetimeFigureOut">
              <a:rPr lang="en-US"/>
              <a:t>5/19/2022</a:t>
            </a:fld>
            <a:endParaRPr dirty="0"/>
          </a:p>
        </p:txBody>
      </p:sp>
      <p:sp>
        <p:nvSpPr>
          <p:cNvPr id="4" name="Slide Image Placeholder 3"/>
          <p:cNvSpPr>
            <a:spLocks noGrp="1" noRot="1" noChangeAspect="1"/>
          </p:cNvSpPr>
          <p:nvPr>
            <p:ph type="sldImg" idx="2"/>
          </p:nvPr>
        </p:nvSpPr>
        <p:spPr>
          <a:xfrm>
            <a:off x="374650" y="696913"/>
            <a:ext cx="2968625" cy="2227262"/>
          </a:xfrm>
          <a:prstGeom prst="rect">
            <a:avLst/>
          </a:prstGeom>
          <a:noFill/>
          <a:ln w="12700">
            <a:solidFill>
              <a:prstClr val="black"/>
            </a:solidFill>
          </a:ln>
        </p:spPr>
        <p:txBody>
          <a:bodyPr vert="horz" lIns="93102" tIns="46552" rIns="93102" bIns="46552" rtlCol="0" anchor="ctr"/>
          <a:lstStyle/>
          <a:p>
            <a:endParaRPr dirty="0"/>
          </a:p>
        </p:txBody>
      </p:sp>
      <p:sp>
        <p:nvSpPr>
          <p:cNvPr id="5" name="Notes Placeholder 4"/>
          <p:cNvSpPr>
            <a:spLocks noGrp="1"/>
          </p:cNvSpPr>
          <p:nvPr>
            <p:ph type="body" sz="quarter" idx="3"/>
          </p:nvPr>
        </p:nvSpPr>
        <p:spPr>
          <a:xfrm>
            <a:off x="373889" y="2998090"/>
            <a:ext cx="6426200" cy="5601081"/>
          </a:xfrm>
          <a:prstGeom prst="rect">
            <a:avLst/>
          </a:prstGeom>
        </p:spPr>
        <p:txBody>
          <a:bodyPr vert="horz" lIns="93102" tIns="46552" rIns="93102" bIns="4655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022352" y="8738616"/>
            <a:ext cx="4615181" cy="393484"/>
          </a:xfrm>
          <a:prstGeom prst="rect">
            <a:avLst/>
          </a:prstGeom>
        </p:spPr>
        <p:txBody>
          <a:bodyPr vert="horz" lIns="93102" tIns="46552" rIns="93102" bIns="46552" rtlCol="0" anchor="b"/>
          <a:lstStyle>
            <a:lvl1pPr algn="l">
              <a:defRPr sz="1200"/>
            </a:lvl1pPr>
          </a:lstStyle>
          <a:p>
            <a:endParaRPr dirty="0"/>
          </a:p>
        </p:txBody>
      </p:sp>
      <p:sp>
        <p:nvSpPr>
          <p:cNvPr id="7" name="Slide Number Placeholder 6"/>
          <p:cNvSpPr>
            <a:spLocks noGrp="1"/>
          </p:cNvSpPr>
          <p:nvPr>
            <p:ph type="sldNum" sz="quarter" idx="5"/>
          </p:nvPr>
        </p:nvSpPr>
        <p:spPr>
          <a:xfrm>
            <a:off x="362204" y="8738616"/>
            <a:ext cx="518966" cy="393484"/>
          </a:xfrm>
          <a:prstGeom prst="rect">
            <a:avLst/>
          </a:prstGeom>
        </p:spPr>
        <p:txBody>
          <a:bodyPr vert="horz" lIns="93102" tIns="46552" rIns="93102" bIns="46552" rtlCol="0" anchor="b"/>
          <a:lstStyle>
            <a:lvl1pPr algn="r">
              <a:defRPr sz="1200"/>
            </a:lvl1pPr>
          </a:lstStyle>
          <a:p>
            <a:fld id="{095BBE4E-8AFD-45B3-8A52-6FC96354F416}" type="slidenum">
              <a:rPr/>
              <a:t>‹#›</a:t>
            </a:fld>
            <a:endParaRPr dirty="0"/>
          </a:p>
        </p:txBody>
      </p:sp>
      <p:cxnSp>
        <p:nvCxnSpPr>
          <p:cNvPr id="9" name="Straight Connector 8"/>
          <p:cNvCxnSpPr/>
          <p:nvPr/>
        </p:nvCxnSpPr>
        <p:spPr>
          <a:xfrm>
            <a:off x="954194" y="8749271"/>
            <a:ext cx="0" cy="3873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20294" y="8749271"/>
            <a:ext cx="0" cy="3873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374120"/>
      </p:ext>
    </p:extLst>
  </p:cSld>
  <p:clrMap bg1="lt1" tx1="dk1" bg2="lt2" tx2="dk2" accent1="accent1" accent2="accent2" accent3="accent3" accent4="accent4" accent5="accent5" accent6="accent6" hlink="hlink" folHlink="folHlink"/>
  <p:notesStyle>
    <a:lvl1pPr marL="0" algn="l" defTabSz="1219170" rtl="0" eaLnBrk="1" latinLnBrk="0" hangingPunct="1">
      <a:defRPr sz="1400" kern="1200">
        <a:solidFill>
          <a:schemeClr val="tx1"/>
        </a:solidFill>
        <a:latin typeface="+mn-lt"/>
        <a:ea typeface="+mn-ea"/>
        <a:cs typeface="+mn-cs"/>
      </a:defRPr>
    </a:lvl1pPr>
    <a:lvl2pPr marL="609585" algn="l" defTabSz="1219170" rtl="0" eaLnBrk="1" latinLnBrk="0" hangingPunct="1">
      <a:defRPr sz="1400" kern="1200">
        <a:solidFill>
          <a:schemeClr val="tx1"/>
        </a:solidFill>
        <a:latin typeface="+mn-lt"/>
        <a:ea typeface="+mn-ea"/>
        <a:cs typeface="+mn-cs"/>
      </a:defRPr>
    </a:lvl2pPr>
    <a:lvl3pPr marL="1219170" algn="l" defTabSz="1219170" rtl="0" eaLnBrk="1" latinLnBrk="0" hangingPunct="1">
      <a:defRPr sz="1400" kern="1200">
        <a:solidFill>
          <a:schemeClr val="tx1"/>
        </a:solidFill>
        <a:latin typeface="+mn-lt"/>
        <a:ea typeface="+mn-ea"/>
        <a:cs typeface="+mn-cs"/>
      </a:defRPr>
    </a:lvl3pPr>
    <a:lvl4pPr marL="1828754" algn="l" defTabSz="1219170" rtl="0" eaLnBrk="1" latinLnBrk="0" hangingPunct="1">
      <a:defRPr sz="1400" kern="1200">
        <a:solidFill>
          <a:schemeClr val="tx1"/>
        </a:solidFill>
        <a:latin typeface="+mn-lt"/>
        <a:ea typeface="+mn-ea"/>
        <a:cs typeface="+mn-cs"/>
      </a:defRPr>
    </a:lvl4pPr>
    <a:lvl5pPr marL="2438339" algn="l" defTabSz="1219170" rtl="0" eaLnBrk="1" latinLnBrk="0" hangingPunct="1">
      <a:defRPr sz="1400" kern="1200">
        <a:solidFill>
          <a:schemeClr val="tx1"/>
        </a:solidFill>
        <a:latin typeface="+mn-lt"/>
        <a:ea typeface="+mn-ea"/>
        <a:cs typeface="+mn-cs"/>
      </a:defRPr>
    </a:lvl5pPr>
    <a:lvl6pPr marL="3047924" algn="l" defTabSz="1219170" rtl="0" eaLnBrk="1" latinLnBrk="0" hangingPunct="1">
      <a:defRPr sz="1584" kern="1200">
        <a:solidFill>
          <a:schemeClr val="tx1"/>
        </a:solidFill>
        <a:latin typeface="+mn-lt"/>
        <a:ea typeface="+mn-ea"/>
        <a:cs typeface="+mn-cs"/>
      </a:defRPr>
    </a:lvl6pPr>
    <a:lvl7pPr marL="3657509" algn="l" defTabSz="1219170" rtl="0" eaLnBrk="1" latinLnBrk="0" hangingPunct="1">
      <a:defRPr sz="1584" kern="1200">
        <a:solidFill>
          <a:schemeClr val="tx1"/>
        </a:solidFill>
        <a:latin typeface="+mn-lt"/>
        <a:ea typeface="+mn-ea"/>
        <a:cs typeface="+mn-cs"/>
      </a:defRPr>
    </a:lvl7pPr>
    <a:lvl8pPr marL="4267093" algn="l" defTabSz="1219170" rtl="0" eaLnBrk="1" latinLnBrk="0" hangingPunct="1">
      <a:defRPr sz="1584" kern="1200">
        <a:solidFill>
          <a:schemeClr val="tx1"/>
        </a:solidFill>
        <a:latin typeface="+mn-lt"/>
        <a:ea typeface="+mn-ea"/>
        <a:cs typeface="+mn-cs"/>
      </a:defRPr>
    </a:lvl8pPr>
    <a:lvl9pPr marL="4876678" algn="l" defTabSz="1219170" rtl="0" eaLnBrk="1" latinLnBrk="0" hangingPunct="1">
      <a:defRPr sz="158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954B-631C-4E41-953C-F499DC3C4F8D}"/>
              </a:ext>
            </a:extLst>
          </p:cNvPr>
          <p:cNvSpPr>
            <a:spLocks noGrp="1"/>
          </p:cNvSpPr>
          <p:nvPr>
            <p:ph type="ctrTitle" hasCustomPrompt="1"/>
          </p:nvPr>
        </p:nvSpPr>
        <p:spPr>
          <a:xfrm>
            <a:off x="204418" y="1371599"/>
            <a:ext cx="8735165" cy="1709928"/>
          </a:xfrm>
        </p:spPr>
        <p:txBody>
          <a:bodyPr lIns="9144" rIns="9144" anchor="b"/>
          <a:lstStyle>
            <a:lvl1pPr algn="l">
              <a:defRPr sz="3200"/>
            </a:lvl1pPr>
          </a:lstStyle>
          <a:p>
            <a:r>
              <a:rPr lang="en-US" dirty="0"/>
              <a:t>Add Title Here</a:t>
            </a:r>
          </a:p>
        </p:txBody>
      </p:sp>
      <p:sp>
        <p:nvSpPr>
          <p:cNvPr id="3" name="Subtitle 2">
            <a:extLst>
              <a:ext uri="{FF2B5EF4-FFF2-40B4-BE49-F238E27FC236}">
                <a16:creationId xmlns:a16="http://schemas.microsoft.com/office/drawing/2014/main" id="{FDCAD36C-CDDD-4006-B9A1-7DDC249275F9}"/>
              </a:ext>
            </a:extLst>
          </p:cNvPr>
          <p:cNvSpPr>
            <a:spLocks noGrp="1"/>
          </p:cNvSpPr>
          <p:nvPr>
            <p:ph type="subTitle" idx="1" hasCustomPrompt="1"/>
          </p:nvPr>
        </p:nvSpPr>
        <p:spPr>
          <a:xfrm>
            <a:off x="204418" y="3109830"/>
            <a:ext cx="8735165" cy="868680"/>
          </a:xfrm>
        </p:spPr>
        <p:txBody>
          <a:bodyPr/>
          <a:lstStyle>
            <a:lvl1pPr marL="0" indent="0" algn="l">
              <a:spcBef>
                <a:spcPts val="0"/>
              </a:spcBef>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Add Subtitle Here</a:t>
            </a:r>
          </a:p>
        </p:txBody>
      </p:sp>
      <p:pic>
        <p:nvPicPr>
          <p:cNvPr id="7" name="logo">
            <a:extLst>
              <a:ext uri="{FF2B5EF4-FFF2-40B4-BE49-F238E27FC236}">
                <a16:creationId xmlns:a16="http://schemas.microsoft.com/office/drawing/2014/main" id="{B37A2711-64B5-489A-98D6-88871BEA229D}"/>
              </a:ext>
            </a:extLst>
          </p:cNvPr>
          <p:cNvPicPr>
            <a:picLocks noChangeAspect="1"/>
          </p:cNvPicPr>
          <p:nvPr userDrawn="1">
            <p:custDataLst>
              <p:tags r:id="rId1"/>
            </p:custDataLst>
          </p:nvPr>
        </p:nvPicPr>
        <p:blipFill>
          <a:blip r:embed="rId4"/>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675721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U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noAutofit/>
          </a:bodyPr>
          <a:lstStyle>
            <a:lvl1pPr>
              <a:defRPr/>
            </a:lvl1pPr>
          </a:lstStyle>
          <a:p>
            <a:r>
              <a:rPr dirty="0"/>
              <a:t>Page Title Here</a:t>
            </a:r>
          </a:p>
        </p:txBody>
      </p:sp>
      <p:sp>
        <p:nvSpPr>
          <p:cNvPr id="3" name="Content Placeholder 2"/>
          <p:cNvSpPr>
            <a:spLocks noGrp="1"/>
          </p:cNvSpPr>
          <p:nvPr>
            <p:ph idx="1" hasCustomPrompt="1"/>
          </p:nvPr>
        </p:nvSpPr>
        <p:spPr>
          <a:xfrm>
            <a:off x="127000" y="974724"/>
            <a:ext cx="8888413" cy="2606040"/>
          </a:xfrm>
        </p:spPr>
        <p:txBody>
          <a:bodyPr>
            <a:noAutofit/>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dirty="0"/>
          </a:p>
        </p:txBody>
      </p:sp>
      <p:sp>
        <p:nvSpPr>
          <p:cNvPr id="8" name="Content Placeholder 7"/>
          <p:cNvSpPr>
            <a:spLocks noGrp="1"/>
          </p:cNvSpPr>
          <p:nvPr>
            <p:ph sz="quarter" idx="13" hasCustomPrompt="1"/>
          </p:nvPr>
        </p:nvSpPr>
        <p:spPr>
          <a:xfrm>
            <a:off x="127000" y="3657600"/>
            <a:ext cx="8888413"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1" name="Text Placeholder 10"/>
          <p:cNvSpPr>
            <a:spLocks noGrp="1"/>
          </p:cNvSpPr>
          <p:nvPr>
            <p:ph type="body" sz="quarter" idx="16" hasCustomPrompt="1"/>
            <p:custDataLst>
              <p:tags r:id="rId1"/>
            </p:custDataLst>
          </p:nvPr>
        </p:nvSpPr>
        <p:spPr>
          <a:xfrm>
            <a:off x="128017" y="435179"/>
            <a:ext cx="7761525" cy="384048"/>
          </a:xfrm>
        </p:spPr>
        <p:txBody>
          <a:bodyPr lIns="0" rIns="0"/>
          <a:lstStyle>
            <a:lvl1pPr marL="0" indent="0">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2294104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Content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rPr dirty="0"/>
              <a:t>Page Title Here</a:t>
            </a:r>
          </a:p>
        </p:txBody>
      </p:sp>
      <p:sp>
        <p:nvSpPr>
          <p:cNvPr id="3" name="Content Placeholder 2"/>
          <p:cNvSpPr>
            <a:spLocks noGrp="1"/>
          </p:cNvSpPr>
          <p:nvPr>
            <p:ph sz="half" idx="1" hasCustomPrompt="1"/>
          </p:nvPr>
        </p:nvSpPr>
        <p:spPr>
          <a:xfrm>
            <a:off x="127000" y="974724"/>
            <a:ext cx="8888413"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4" name="Content Placeholder 3"/>
          <p:cNvSpPr>
            <a:spLocks noGrp="1"/>
          </p:cNvSpPr>
          <p:nvPr>
            <p:ph sz="half" idx="2" hasCustomPrompt="1"/>
          </p:nvPr>
        </p:nvSpPr>
        <p:spPr>
          <a:xfrm>
            <a:off x="128016" y="3657600"/>
            <a:ext cx="4257009"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8" name="Content Placeholder 2"/>
          <p:cNvSpPr>
            <a:spLocks noGrp="1"/>
          </p:cNvSpPr>
          <p:nvPr>
            <p:ph sz="half" idx="13" hasCustomPrompt="1"/>
          </p:nvPr>
        </p:nvSpPr>
        <p:spPr>
          <a:xfrm>
            <a:off x="4752975" y="3657600"/>
            <a:ext cx="4262438"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Tx/>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6" hasCustomPrompt="1"/>
            <p:custDataLst>
              <p:tags r:id="rId1"/>
            </p:custDataLst>
          </p:nvPr>
        </p:nvSpPr>
        <p:spPr>
          <a:xfrm>
            <a:off x="126999" y="435179"/>
            <a:ext cx="7762542" cy="384048"/>
          </a:xfrm>
          <a:prstGeom prst="rect">
            <a:avLst/>
          </a:prstGeom>
        </p:spPr>
        <p:txBody>
          <a:bodyPr lIns="0" tIns="0" rIns="0" bIns="0"/>
          <a:lstStyle>
            <a:lvl1pPr marL="0" indent="0">
              <a:buFontTx/>
              <a:buNone/>
              <a:defRPr lang="en-GB" sz="1800" b="0" kern="1200" baseline="0" dirty="0">
                <a:solidFill>
                  <a:schemeClr val="tx2"/>
                </a:solidFill>
                <a:latin typeface="+mn-lt"/>
                <a:ea typeface="+mn-ea"/>
                <a:cs typeface="+mn-cs"/>
              </a:defRPr>
            </a:lvl1pPr>
          </a:lstStyle>
          <a:p>
            <a:pPr marL="0" lvl="0" indent="0" algn="l" defTabSz="914378" rtl="0" eaLnBrk="1" latinLnBrk="0" hangingPunct="1">
              <a:lnSpc>
                <a:spcPct val="90000"/>
              </a:lnSpc>
              <a:spcBef>
                <a:spcPts val="1800"/>
              </a:spcBef>
              <a:buClr>
                <a:schemeClr val="tx2"/>
              </a:buClr>
              <a:buFont typeface="Wingdings" panose="05000000000000000000" pitchFamily="2" charset="2"/>
              <a:buNone/>
            </a:pPr>
            <a:r>
              <a:rPr lang="en-US" dirty="0"/>
              <a:t>Subtitle Here</a:t>
            </a:r>
            <a:endParaRPr lang="en-GB" dirty="0"/>
          </a:p>
        </p:txBody>
      </p:sp>
    </p:spTree>
    <p:extLst>
      <p:ext uri="{BB962C8B-B14F-4D97-AF65-F5344CB8AC3E}">
        <p14:creationId xmlns:p14="http://schemas.microsoft.com/office/powerpoint/2010/main" val="287769080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Up Content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3" name="Content Placeholder 2"/>
          <p:cNvSpPr>
            <a:spLocks noGrp="1"/>
          </p:cNvSpPr>
          <p:nvPr>
            <p:ph sz="half" idx="1" hasCustomPrompt="1"/>
          </p:nvPr>
        </p:nvSpPr>
        <p:spPr>
          <a:xfrm>
            <a:off x="127001" y="974724"/>
            <a:ext cx="4262437"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5" y="975804"/>
            <a:ext cx="4262437"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8" name="Content Placeholder 2"/>
          <p:cNvSpPr>
            <a:spLocks noGrp="1"/>
          </p:cNvSpPr>
          <p:nvPr>
            <p:ph sz="half" idx="13" hasCustomPrompt="1"/>
          </p:nvPr>
        </p:nvSpPr>
        <p:spPr>
          <a:xfrm>
            <a:off x="127000" y="3657600"/>
            <a:ext cx="8888413"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3"/>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2" name="Text Placeholder 11"/>
          <p:cNvSpPr>
            <a:spLocks noGrp="1"/>
          </p:cNvSpPr>
          <p:nvPr>
            <p:ph type="body" sz="quarter" idx="17" hasCustomPrompt="1"/>
            <p:custDataLst>
              <p:tags r:id="rId1"/>
            </p:custDataLst>
          </p:nvPr>
        </p:nvSpPr>
        <p:spPr>
          <a:xfrm>
            <a:off x="128017" y="435179"/>
            <a:ext cx="7761525" cy="384048"/>
          </a:xfrm>
        </p:spPr>
        <p:txBody>
          <a:bodyPr lIns="0" rIns="0"/>
          <a:lstStyle>
            <a:lvl1pPr marL="0" indent="0">
              <a:buNone/>
              <a:defRPr sz="1800">
                <a:solidFill>
                  <a:schemeClr val="tx2"/>
                </a:solidFill>
              </a:defRPr>
            </a:lvl1pPr>
          </a:lstStyle>
          <a:p>
            <a:pPr lvl="0"/>
            <a:r>
              <a:rPr lang="en-US" dirty="0"/>
              <a:t>Subtitle Here</a:t>
            </a:r>
          </a:p>
        </p:txBody>
      </p:sp>
    </p:spTree>
    <p:extLst>
      <p:ext uri="{BB962C8B-B14F-4D97-AF65-F5344CB8AC3E}">
        <p14:creationId xmlns:p14="http://schemas.microsoft.com/office/powerpoint/2010/main" val="18780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Up Content 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5804"/>
            <a:ext cx="4262438" cy="528783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4" y="975804"/>
            <a:ext cx="4262439"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8" name="Content Placeholder 2"/>
          <p:cNvSpPr>
            <a:spLocks noGrp="1"/>
          </p:cNvSpPr>
          <p:nvPr>
            <p:ph sz="half" idx="13" hasCustomPrompt="1"/>
          </p:nvPr>
        </p:nvSpPr>
        <p:spPr>
          <a:xfrm>
            <a:off x="4752974" y="3657600"/>
            <a:ext cx="4258597"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2" name="Text Placeholder 11"/>
          <p:cNvSpPr>
            <a:spLocks noGrp="1"/>
          </p:cNvSpPr>
          <p:nvPr>
            <p:ph type="body" sz="quarter" idx="17" hasCustomPrompt="1"/>
            <p:custDataLst>
              <p:tags r:id="rId1"/>
            </p:custDataLst>
          </p:nvPr>
        </p:nvSpPr>
        <p:spPr>
          <a:xfrm>
            <a:off x="128017" y="435179"/>
            <a:ext cx="7761525" cy="384048"/>
          </a:xfrm>
        </p:spPr>
        <p:txBody>
          <a:bodyPr lIns="0" rIns="0"/>
          <a:lstStyle>
            <a:lvl1pPr marL="0" indent="0">
              <a:buNone/>
              <a:defRPr lang="en-GB" sz="1800" b="0" kern="1200" baseline="0" dirty="0">
                <a:solidFill>
                  <a:schemeClr val="tx2"/>
                </a:solidFill>
                <a:latin typeface="+mn-lt"/>
                <a:ea typeface="+mn-ea"/>
                <a:cs typeface="+mn-cs"/>
              </a:defRPr>
            </a:lvl1pPr>
            <a:lvl2pPr marL="177800" indent="0">
              <a:buNone/>
              <a:defRPr/>
            </a:lvl2pPr>
            <a:lvl3pPr marL="342900" indent="0">
              <a:buNone/>
              <a:defRPr/>
            </a:lvl3pPr>
            <a:lvl4pPr marL="515937" indent="0">
              <a:buNone/>
              <a:defRPr/>
            </a:lvl4pPr>
            <a:lvl5pPr marL="685800" indent="0">
              <a:buNone/>
              <a:defRPr/>
            </a:lvl5pPr>
          </a:lstStyle>
          <a:p>
            <a:pPr marL="0" lvl="0" indent="0" algn="l" defTabSz="914378" rtl="0" eaLnBrk="1" latinLnBrk="0" hangingPunct="1">
              <a:lnSpc>
                <a:spcPct val="90000"/>
              </a:lnSpc>
              <a:spcBef>
                <a:spcPts val="1800"/>
              </a:spcBef>
              <a:buClr>
                <a:schemeClr val="tx2"/>
              </a:buClr>
              <a:buFontTx/>
              <a:buNone/>
            </a:pPr>
            <a:r>
              <a:rPr lang="en-US" dirty="0"/>
              <a:t>Subtitle Here</a:t>
            </a:r>
            <a:endParaRPr lang="en-GB" dirty="0"/>
          </a:p>
        </p:txBody>
      </p:sp>
    </p:spTree>
    <p:extLst>
      <p:ext uri="{BB962C8B-B14F-4D97-AF65-F5344CB8AC3E}">
        <p14:creationId xmlns:p14="http://schemas.microsoft.com/office/powerpoint/2010/main" val="487957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Up Content 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5804"/>
            <a:ext cx="4262437"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5" y="975804"/>
            <a:ext cx="4262438" cy="528783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8" name="Content Placeholder 2"/>
          <p:cNvSpPr>
            <a:spLocks noGrp="1"/>
          </p:cNvSpPr>
          <p:nvPr>
            <p:ph sz="half" idx="13" hasCustomPrompt="1"/>
          </p:nvPr>
        </p:nvSpPr>
        <p:spPr>
          <a:xfrm>
            <a:off x="127000" y="3657600"/>
            <a:ext cx="4262438"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6"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39408365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U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3" name="Content Placeholder 2"/>
          <p:cNvSpPr>
            <a:spLocks noGrp="1"/>
          </p:cNvSpPr>
          <p:nvPr>
            <p:ph sz="half" idx="1" hasCustomPrompt="1"/>
          </p:nvPr>
        </p:nvSpPr>
        <p:spPr>
          <a:xfrm>
            <a:off x="127000" y="974724"/>
            <a:ext cx="4262438"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4" y="974724"/>
            <a:ext cx="4262439"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8" name="Content Placeholder 2"/>
          <p:cNvSpPr>
            <a:spLocks noGrp="1"/>
          </p:cNvSpPr>
          <p:nvPr>
            <p:ph sz="half" idx="13" hasCustomPrompt="1"/>
          </p:nvPr>
        </p:nvSpPr>
        <p:spPr>
          <a:xfrm>
            <a:off x="127000" y="3657600"/>
            <a:ext cx="4262438" cy="260604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9" name="Content Placeholder 3"/>
          <p:cNvSpPr>
            <a:spLocks noGrp="1"/>
          </p:cNvSpPr>
          <p:nvPr>
            <p:ph sz="half" idx="14" hasCustomPrompt="1"/>
          </p:nvPr>
        </p:nvSpPr>
        <p:spPr>
          <a:xfrm>
            <a:off x="4752975" y="3657600"/>
            <a:ext cx="4262438" cy="260604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1" name="Text Placeholder 7"/>
          <p:cNvSpPr>
            <a:spLocks noGrp="1"/>
          </p:cNvSpPr>
          <p:nvPr>
            <p:ph type="body" sz="quarter" idx="16"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0" name="Text Placeholder 9"/>
          <p:cNvSpPr>
            <a:spLocks noGrp="1"/>
          </p:cNvSpPr>
          <p:nvPr>
            <p:ph type="body" sz="quarter" idx="17"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3888672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11" name="Text Placeholder 7"/>
          <p:cNvSpPr>
            <a:spLocks noGrp="1"/>
          </p:cNvSpPr>
          <p:nvPr>
            <p:ph type="body" sz="quarter" idx="16"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4" name="Text Placeholder 13"/>
          <p:cNvSpPr>
            <a:spLocks noGrp="1"/>
          </p:cNvSpPr>
          <p:nvPr>
            <p:ph type="body" sz="quarter" idx="17" hasCustomPrompt="1"/>
          </p:nvPr>
        </p:nvSpPr>
        <p:spPr>
          <a:xfrm>
            <a:off x="144092" y="1066992"/>
            <a:ext cx="2953512" cy="1197864"/>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1</a:t>
            </a:r>
          </a:p>
        </p:txBody>
      </p:sp>
      <p:sp>
        <p:nvSpPr>
          <p:cNvPr id="15" name="Text Placeholder 13"/>
          <p:cNvSpPr>
            <a:spLocks noGrp="1"/>
          </p:cNvSpPr>
          <p:nvPr>
            <p:ph type="body" sz="quarter" idx="18" hasCustomPrompt="1"/>
          </p:nvPr>
        </p:nvSpPr>
        <p:spPr>
          <a:xfrm>
            <a:off x="144092" y="2383167"/>
            <a:ext cx="2953512" cy="1197864"/>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2</a:t>
            </a:r>
          </a:p>
        </p:txBody>
      </p:sp>
      <p:sp>
        <p:nvSpPr>
          <p:cNvPr id="16" name="Text Placeholder 13"/>
          <p:cNvSpPr>
            <a:spLocks noGrp="1"/>
          </p:cNvSpPr>
          <p:nvPr>
            <p:ph type="body" sz="quarter" idx="19" hasCustomPrompt="1"/>
          </p:nvPr>
        </p:nvSpPr>
        <p:spPr>
          <a:xfrm>
            <a:off x="144092" y="3699342"/>
            <a:ext cx="2953512" cy="1197864"/>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3</a:t>
            </a:r>
          </a:p>
        </p:txBody>
      </p:sp>
      <p:sp>
        <p:nvSpPr>
          <p:cNvPr id="17" name="Text Placeholder 13"/>
          <p:cNvSpPr>
            <a:spLocks noGrp="1"/>
          </p:cNvSpPr>
          <p:nvPr>
            <p:ph type="body" sz="quarter" idx="20" hasCustomPrompt="1"/>
          </p:nvPr>
        </p:nvSpPr>
        <p:spPr>
          <a:xfrm>
            <a:off x="144092" y="5015517"/>
            <a:ext cx="2953512" cy="1197864"/>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4</a:t>
            </a:r>
          </a:p>
        </p:txBody>
      </p:sp>
      <p:sp>
        <p:nvSpPr>
          <p:cNvPr id="19" name="Text Placeholder 18"/>
          <p:cNvSpPr>
            <a:spLocks noGrp="1"/>
          </p:cNvSpPr>
          <p:nvPr>
            <p:ph type="body" sz="quarter" idx="21" hasCustomPrompt="1"/>
          </p:nvPr>
        </p:nvSpPr>
        <p:spPr>
          <a:xfrm>
            <a:off x="3204674" y="1066992"/>
            <a:ext cx="5797296" cy="1197864"/>
          </a:xfrm>
          <a:ln w="28575">
            <a:solidFill>
              <a:schemeClr val="tx2"/>
            </a:solidFill>
          </a:ln>
        </p:spPr>
        <p:txBody>
          <a:bodyPr lIns="45720" tIns="45720" rIns="45720" bIns="45720" anchor="ctr"/>
          <a:lstStyle>
            <a:lvl1pPr>
              <a:spcBef>
                <a:spcPts val="300"/>
              </a:spcBef>
              <a:defRPr sz="1200">
                <a:solidFill>
                  <a:schemeClr val="tx2"/>
                </a:solidFill>
              </a:defRPr>
            </a:lvl1pPr>
            <a:lvl2pPr>
              <a:spcBef>
                <a:spcPts val="300"/>
              </a:spcBef>
              <a:defRPr sz="1200">
                <a:solidFill>
                  <a:schemeClr val="tx2"/>
                </a:solidFill>
              </a:defRPr>
            </a:lvl2pPr>
            <a:lvl3pPr>
              <a:spcBef>
                <a:spcPts val="300"/>
              </a:spcBef>
              <a:defRPr sz="1200">
                <a:solidFill>
                  <a:schemeClr val="tx2"/>
                </a:solidFill>
              </a:defRPr>
            </a:lvl3pPr>
            <a:lvl4pPr>
              <a:spcBef>
                <a:spcPts val="300"/>
              </a:spcBef>
              <a:defRPr sz="1200">
                <a:solidFill>
                  <a:schemeClr val="tx2"/>
                </a:solidFill>
              </a:defRPr>
            </a:lvl4pPr>
            <a:lvl5pPr>
              <a:spcBef>
                <a:spcPts val="300"/>
              </a:spcBef>
              <a:defRPr sz="1200">
                <a:solidFill>
                  <a:schemeClr val="tx2"/>
                </a:solidFill>
              </a:defRPr>
            </a:lvl5pPr>
          </a:lstStyle>
          <a:p>
            <a:pPr lvl="0"/>
            <a:r>
              <a:rPr dirty="0"/>
              <a:t>Bulleted text</a:t>
            </a:r>
          </a:p>
          <a:p>
            <a:pPr lvl="0"/>
            <a:r>
              <a:rPr dirty="0"/>
              <a:t>Bulleted text</a:t>
            </a:r>
          </a:p>
          <a:p>
            <a:pPr lvl="0"/>
            <a:r>
              <a:rPr dirty="0"/>
              <a:t>Bulleted text</a:t>
            </a:r>
          </a:p>
          <a:p>
            <a:pPr lvl="0"/>
            <a:r>
              <a:rPr dirty="0"/>
              <a:t>Bulleted text</a:t>
            </a:r>
          </a:p>
        </p:txBody>
      </p:sp>
      <p:sp>
        <p:nvSpPr>
          <p:cNvPr id="21" name="Text Placeholder 20"/>
          <p:cNvSpPr>
            <a:spLocks noGrp="1"/>
          </p:cNvSpPr>
          <p:nvPr>
            <p:ph type="body" sz="quarter" idx="22" hasCustomPrompt="1"/>
          </p:nvPr>
        </p:nvSpPr>
        <p:spPr>
          <a:xfrm>
            <a:off x="3204674" y="2383167"/>
            <a:ext cx="5797296" cy="1197864"/>
          </a:xfrm>
          <a:ln w="28575">
            <a:solidFill>
              <a:schemeClr val="tx2"/>
            </a:solidFill>
          </a:ln>
        </p:spPr>
        <p:txBody>
          <a:bodyPr lIns="45720" tIns="45720" rIns="45720" bIns="45720" anchor="ctr"/>
          <a:lstStyle>
            <a:lvl1pPr>
              <a:spcBef>
                <a:spcPts val="300"/>
              </a:spcBef>
              <a:defRPr sz="120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rPr dirty="0"/>
              <a:t>Bulleted text</a:t>
            </a:r>
          </a:p>
          <a:p>
            <a:pPr lvl="0"/>
            <a:r>
              <a:rPr dirty="0"/>
              <a:t>Bulleted text</a:t>
            </a:r>
          </a:p>
          <a:p>
            <a:pPr lvl="0"/>
            <a:r>
              <a:rPr dirty="0"/>
              <a:t>Bulleted text</a:t>
            </a:r>
          </a:p>
        </p:txBody>
      </p:sp>
      <p:sp>
        <p:nvSpPr>
          <p:cNvPr id="23" name="Text Placeholder 22"/>
          <p:cNvSpPr>
            <a:spLocks noGrp="1"/>
          </p:cNvSpPr>
          <p:nvPr>
            <p:ph type="body" sz="quarter" idx="23" hasCustomPrompt="1"/>
          </p:nvPr>
        </p:nvSpPr>
        <p:spPr>
          <a:xfrm>
            <a:off x="3187421" y="3699342"/>
            <a:ext cx="5797296" cy="1197864"/>
          </a:xfrm>
          <a:ln w="28575">
            <a:solidFill>
              <a:schemeClr val="tx2"/>
            </a:solidFill>
          </a:ln>
        </p:spPr>
        <p:txBody>
          <a:bodyPr lIns="45720" tIns="45720" rIns="45720" bIns="45720" anchor="ctr"/>
          <a:lstStyle>
            <a:lvl1pPr>
              <a:spcBef>
                <a:spcPts val="300"/>
              </a:spcBef>
              <a:defRPr sz="1200">
                <a:solidFill>
                  <a:schemeClr val="tx2"/>
                </a:solidFill>
              </a:defRPr>
            </a:lvl1pPr>
            <a:lvl2pPr marL="177800" indent="0">
              <a:buNone/>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t>Bulleted text</a:t>
            </a:r>
          </a:p>
          <a:p>
            <a:pPr lvl="0"/>
            <a:r>
              <a:t>Bulleted text</a:t>
            </a:r>
          </a:p>
          <a:p>
            <a:pPr lvl="0"/>
            <a:r>
              <a:t>Bulleted text</a:t>
            </a:r>
          </a:p>
          <a:p>
            <a:pPr lvl="0"/>
            <a:r>
              <a:t>Bulleted text</a:t>
            </a:r>
          </a:p>
        </p:txBody>
      </p:sp>
      <p:sp>
        <p:nvSpPr>
          <p:cNvPr id="25" name="Text Placeholder 24"/>
          <p:cNvSpPr>
            <a:spLocks noGrp="1"/>
          </p:cNvSpPr>
          <p:nvPr>
            <p:ph type="body" sz="quarter" idx="24" hasCustomPrompt="1"/>
          </p:nvPr>
        </p:nvSpPr>
        <p:spPr>
          <a:xfrm>
            <a:off x="3204674" y="5015517"/>
            <a:ext cx="5797296" cy="1197864"/>
          </a:xfrm>
          <a:ln w="28575">
            <a:solidFill>
              <a:schemeClr val="tx2"/>
            </a:solidFill>
          </a:ln>
        </p:spPr>
        <p:txBody>
          <a:bodyPr lIns="45720" tIns="45720" rIns="45720" bIns="45720" anchor="ctr"/>
          <a:lstStyle>
            <a:lvl1pPr>
              <a:spcBef>
                <a:spcPts val="300"/>
              </a:spcBef>
              <a:defRPr sz="1200" baseline="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t>Bulleted text</a:t>
            </a:r>
          </a:p>
          <a:p>
            <a:pPr lvl="0"/>
            <a:r>
              <a:t>Bulleted text</a:t>
            </a:r>
          </a:p>
          <a:p>
            <a:pPr lvl="0"/>
            <a:r>
              <a:t>Bulleted text</a:t>
            </a:r>
          </a:p>
          <a:p>
            <a:pPr lvl="0"/>
            <a:r>
              <a:t>Bulleted text</a:t>
            </a:r>
          </a:p>
        </p:txBody>
      </p:sp>
      <p:sp>
        <p:nvSpPr>
          <p:cNvPr id="4" name="Text Placeholder 3"/>
          <p:cNvSpPr>
            <a:spLocks noGrp="1"/>
          </p:cNvSpPr>
          <p:nvPr>
            <p:ph type="body" sz="quarter" idx="25"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1780528411"/>
      </p:ext>
    </p:extLst>
  </p:cSld>
  <p:clrMapOvr>
    <a:masterClrMapping/>
  </p:clrMapOvr>
  <p:extLst>
    <p:ext uri="{DCECCB84-F9BA-43D5-87BE-67443E8EF086}">
      <p15:sldGuideLst xmlns:p15="http://schemas.microsoft.com/office/powerpoint/2012/main">
        <p15:guide id="1" orient="horz" pos="3917">
          <p15:clr>
            <a:srgbClr val="F26B43"/>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10 Text]</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9 Text]</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8 Text]</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7 Text]</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6 Text]</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5 Text]</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4 Text]</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rPr lang="en-GB" dirty="0"/>
              <a:t>[ Add Topic 3 Text]</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rPr lang="en-GB" dirty="0"/>
              <a:t>[ Add Topic 2 Text]</a:t>
            </a:r>
          </a:p>
        </p:txBody>
      </p:sp>
      <p:sp>
        <p:nvSpPr>
          <p:cNvPr id="44" name="Agenda text 1"/>
          <p:cNvSpPr>
            <a:spLocks noGrp="1"/>
          </p:cNvSpPr>
          <p:nvPr>
            <p:ph type="body" sz="quarter" idx="14" hasCustomPrompt="1"/>
          </p:nvPr>
        </p:nvSpPr>
        <p:spPr bwMode="white">
          <a:xfrm>
            <a:off x="122846" y="975807"/>
            <a:ext cx="6604389" cy="461546"/>
          </a:xfrm>
          <a:solidFill>
            <a:srgbClr val="005288"/>
          </a:solidFill>
        </p:spPr>
        <p:txBody>
          <a:bodyPr lIns="204788" anchor="ctr">
            <a:noAutofit/>
          </a:bodyPr>
          <a:lstStyle>
            <a:lvl1pPr>
              <a:buClrTx/>
              <a:defRPr sz="1400" b="1">
                <a:solidFill>
                  <a:srgbClr val="FFFFFF"/>
                </a:solidFill>
              </a:defRPr>
            </a:lvl1pPr>
          </a:lstStyle>
          <a:p>
            <a:pPr lvl="0"/>
            <a:r>
              <a:rPr lang="en-GB" dirty="0"/>
              <a:t>[ Add </a:t>
            </a:r>
            <a:r>
              <a:rPr dirty="0"/>
              <a:t>Topic 1</a:t>
            </a:r>
            <a:r>
              <a:rPr lang="en-GB" dirty="0"/>
              <a:t> Text]</a:t>
            </a:r>
            <a:endParaRPr dirty="0"/>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dirty="0"/>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dirty="0"/>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dirty="0"/>
          </a:p>
        </p:txBody>
      </p:sp>
      <p:sp>
        <p:nvSpPr>
          <p:cNvPr id="3" name="Title 2"/>
          <p:cNvSpPr>
            <a:spLocks noGrp="1"/>
          </p:cNvSpPr>
          <p:nvPr>
            <p:ph type="title" hasCustomPrompt="1"/>
          </p:nvPr>
        </p:nvSpPr>
        <p:spPr>
          <a:xfrm>
            <a:off x="126999" y="110805"/>
            <a:ext cx="7762542" cy="304511"/>
          </a:xfrm>
        </p:spPr>
        <p:txBody>
          <a:bodyPr/>
          <a:lstStyle>
            <a:lvl1pPr>
              <a:defRPr baseline="0"/>
            </a:lvl1pPr>
          </a:lstStyle>
          <a:p>
            <a:r>
              <a:t>Page Title Here</a:t>
            </a:r>
          </a:p>
        </p:txBody>
      </p:sp>
    </p:spTree>
    <p:extLst>
      <p:ext uri="{BB962C8B-B14F-4D97-AF65-F5344CB8AC3E}">
        <p14:creationId xmlns:p14="http://schemas.microsoft.com/office/powerpoint/2010/main" val="3285398101"/>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118"/>
            <a:ext cx="7762542" cy="305199"/>
          </a:xfrm>
        </p:spPr>
        <p:txBody>
          <a:bodyPr>
            <a:noAutofit/>
          </a:bodyPr>
          <a:lstStyle>
            <a:lvl1pPr>
              <a:defRPr/>
            </a:lvl1pPr>
          </a:lstStyle>
          <a:p>
            <a:r>
              <a:t>Page Title Here</a:t>
            </a:r>
          </a:p>
        </p:txBody>
      </p:sp>
      <p:sp>
        <p:nvSpPr>
          <p:cNvPr id="3" name="Content Placeholder 2"/>
          <p:cNvSpPr>
            <a:spLocks noGrp="1"/>
          </p:cNvSpPr>
          <p:nvPr>
            <p:ph idx="1" hasCustomPrompt="1"/>
          </p:nvPr>
        </p:nvSpPr>
        <p:spPr>
          <a:xfrm>
            <a:off x="127000" y="974725"/>
            <a:ext cx="8888413" cy="5288915"/>
          </a:xfrm>
        </p:spPr>
        <p:txBody>
          <a:bodyPr bIns="0">
            <a:noAutofit/>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noProof="0"/>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dirty="0"/>
          </a:p>
        </p:txBody>
      </p:sp>
      <p:sp>
        <p:nvSpPr>
          <p:cNvPr id="8" name="Text Placeholder 7"/>
          <p:cNvSpPr>
            <a:spLocks noGrp="1"/>
          </p:cNvSpPr>
          <p:nvPr>
            <p:ph type="body" sz="quarter" idx="13" hasCustomPrompt="1"/>
          </p:nvPr>
        </p:nvSpPr>
        <p:spPr>
          <a:xfrm>
            <a:off x="132429" y="6324599"/>
            <a:ext cx="8879142" cy="179255"/>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baseline="0">
                <a:solidFill>
                  <a:schemeClr val="tx1">
                    <a:lumMod val="65000"/>
                    <a:lumOff val="35000"/>
                  </a:schemeClr>
                </a:solidFill>
              </a:defRPr>
            </a:lvl1pPr>
            <a:lvl2pPr marL="137160" indent="0">
              <a:buNone/>
              <a:defRPr/>
            </a:lvl2pPr>
          </a:lstStyle>
          <a:p>
            <a:pPr lvl="0"/>
            <a:r>
              <a:t>Optional source/footnote added here</a:t>
            </a:r>
          </a:p>
        </p:txBody>
      </p:sp>
    </p:spTree>
    <p:extLst>
      <p:ext uri="{BB962C8B-B14F-4D97-AF65-F5344CB8AC3E}">
        <p14:creationId xmlns:p14="http://schemas.microsoft.com/office/powerpoint/2010/main" val="313991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Section Header">
    <p:bg bwMode="ltGray">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black">
          <a:xfrm>
            <a:off x="204418" y="1371599"/>
            <a:ext cx="8735165" cy="1709928"/>
          </a:xfrm>
        </p:spPr>
        <p:txBody>
          <a:bodyPr lIns="9144" rIns="9144" anchor="b">
            <a:noAutofit/>
          </a:bodyPr>
          <a:lstStyle>
            <a:lvl1pPr algn="l">
              <a:defRPr sz="3200">
                <a:solidFill>
                  <a:schemeClr val="tx2"/>
                </a:solidFill>
                <a:effectLst/>
              </a:defRPr>
            </a:lvl1pPr>
          </a:lstStyle>
          <a:p>
            <a:r>
              <a:rPr dirty="0"/>
              <a:t>Add Title Here</a:t>
            </a:r>
          </a:p>
        </p:txBody>
      </p:sp>
      <p:sp>
        <p:nvSpPr>
          <p:cNvPr id="3" name="Subtitle 2"/>
          <p:cNvSpPr>
            <a:spLocks noGrp="1"/>
          </p:cNvSpPr>
          <p:nvPr>
            <p:ph type="subTitle" idx="1" hasCustomPrompt="1"/>
            <p:custDataLst>
              <p:tags r:id="rId1"/>
            </p:custDataLst>
          </p:nvPr>
        </p:nvSpPr>
        <p:spPr bwMode="black">
          <a:xfrm>
            <a:off x="204418" y="3109830"/>
            <a:ext cx="8735165" cy="868680"/>
          </a:xfrm>
        </p:spPr>
        <p:txBody>
          <a:bodyPr rIns="9144" bIns="0">
            <a:noAutofit/>
          </a:bodyPr>
          <a:lstStyle>
            <a:lvl1pPr marL="0" indent="0" algn="l">
              <a:spcBef>
                <a:spcPts val="0"/>
              </a:spcBef>
              <a:buNone/>
              <a:defRPr sz="2000">
                <a:solidFill>
                  <a:schemeClr val="tx1">
                    <a:lumMod val="65000"/>
                    <a:lumOff val="35000"/>
                  </a:schemeClr>
                </a:solidFill>
                <a:effectLs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dirty="0"/>
              <a:t>Add Subtitle Here</a:t>
            </a:r>
          </a:p>
        </p:txBody>
      </p:sp>
      <p:pic>
        <p:nvPicPr>
          <p:cNvPr id="7" name="logo">
            <a:extLst>
              <a:ext uri="{FF2B5EF4-FFF2-40B4-BE49-F238E27FC236}">
                <a16:creationId xmlns:a16="http://schemas.microsoft.com/office/drawing/2014/main" id="{84A63796-3A75-4E13-B0D2-3A75C6563D38}"/>
              </a:ext>
            </a:extLst>
          </p:cNvPr>
          <p:cNvPicPr>
            <a:picLocks noChangeAspect="1"/>
          </p:cNvPicPr>
          <p:nvPr userDrawn="1">
            <p:custDataLst>
              <p:tags r:id="rId2"/>
            </p:custDataLst>
          </p:nvPr>
        </p:nvPicPr>
        <p:blipFill>
          <a:blip r:embed="rId5"/>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266030589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118"/>
            <a:ext cx="7762542" cy="305199"/>
          </a:xfrm>
        </p:spPr>
        <p:txBody>
          <a:bodyPr>
            <a:noAutofit/>
          </a:bodyPr>
          <a:lstStyle>
            <a:lvl1pPr>
              <a:defRPr/>
            </a:lvl1pPr>
          </a:lstStyle>
          <a:p>
            <a:r>
              <a:t>Page Title Here</a:t>
            </a:r>
          </a:p>
        </p:txBody>
      </p:sp>
      <p:sp>
        <p:nvSpPr>
          <p:cNvPr id="3" name="Content Placeholder 2"/>
          <p:cNvSpPr>
            <a:spLocks noGrp="1"/>
          </p:cNvSpPr>
          <p:nvPr>
            <p:ph idx="1" hasCustomPrompt="1"/>
          </p:nvPr>
        </p:nvSpPr>
        <p:spPr>
          <a:xfrm>
            <a:off x="127000" y="974725"/>
            <a:ext cx="8888413" cy="5288915"/>
          </a:xfrm>
        </p:spPr>
        <p:txBody>
          <a:bodyPr bIns="0">
            <a:noAutofit/>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dirty="0"/>
          </a:p>
        </p:txBody>
      </p:sp>
      <p:sp>
        <p:nvSpPr>
          <p:cNvPr id="8" name="Text Placeholder 7"/>
          <p:cNvSpPr>
            <a:spLocks noGrp="1"/>
          </p:cNvSpPr>
          <p:nvPr>
            <p:ph type="body" sz="quarter" idx="13" hasCustomPrompt="1"/>
          </p:nvPr>
        </p:nvSpPr>
        <p:spPr>
          <a:xfrm>
            <a:off x="132429" y="6324601"/>
            <a:ext cx="8879142" cy="178462"/>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baseline="0">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4" hasCustomPrompt="1"/>
            <p:custDataLst>
              <p:tags r:id="rId1"/>
            </p:custDataLst>
          </p:nvPr>
        </p:nvSpPr>
        <p:spPr>
          <a:xfrm>
            <a:off x="127000" y="435179"/>
            <a:ext cx="7762542" cy="383019"/>
          </a:xfrm>
          <a:prstGeom prst="rect">
            <a:avLst/>
          </a:prstGeom>
        </p:spPr>
        <p:txBody>
          <a:bodyPr lIns="0" tIns="0" rIns="0" bIns="0"/>
          <a:lstStyle>
            <a:lvl1pPr marL="0" indent="0">
              <a:buFontTx/>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293984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8" y="110805"/>
            <a:ext cx="7762544" cy="304511"/>
          </a:xfrm>
        </p:spPr>
        <p:txBody>
          <a:bodyPr/>
          <a:lstStyle>
            <a:lvl1pPr>
              <a:defRPr baseline="0"/>
            </a:lvl1pPr>
          </a:lstStyle>
          <a:p>
            <a:r>
              <a:t>Page Title Here</a:t>
            </a:r>
          </a:p>
        </p:txBody>
      </p:sp>
      <p:sp>
        <p:nvSpPr>
          <p:cNvPr id="3" name="Date Placeholder 2"/>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4" name="Footer Placeholder 3"/>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5" name="Slide Number Placeholder 4"/>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dirty="0"/>
          </a:p>
        </p:txBody>
      </p:sp>
      <p:sp>
        <p:nvSpPr>
          <p:cNvPr id="9"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7" name="Text Placeholder 6"/>
          <p:cNvSpPr>
            <a:spLocks noGrp="1"/>
          </p:cNvSpPr>
          <p:nvPr>
            <p:ph type="body" sz="quarter" idx="14" hasCustomPrompt="1"/>
            <p:custDataLst>
              <p:tags r:id="rId1"/>
            </p:custDataLst>
          </p:nvPr>
        </p:nvSpPr>
        <p:spPr>
          <a:xfrm>
            <a:off x="126998" y="435179"/>
            <a:ext cx="7762544" cy="384048"/>
          </a:xfrm>
          <a:prstGeom prst="rect">
            <a:avLst/>
          </a:prstGeom>
        </p:spPr>
        <p:txBody>
          <a:bodyPr lIns="0" tIns="0" rIns="0" bIns="0"/>
          <a:lstStyle>
            <a:lvl1pPr marL="0" indent="0">
              <a:buFontTx/>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51613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3" name="Footer Placeholder 2"/>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4" name="Slide Number Placeholder 3"/>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dirty="0"/>
          </a:p>
        </p:txBody>
      </p:sp>
      <p:sp>
        <p:nvSpPr>
          <p:cNvPr id="5"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Tree>
    <p:extLst>
      <p:ext uri="{BB962C8B-B14F-4D97-AF65-F5344CB8AC3E}">
        <p14:creationId xmlns:p14="http://schemas.microsoft.com/office/powerpoint/2010/main" val="9886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4725"/>
            <a:ext cx="4262438" cy="5288915"/>
          </a:xfrm>
        </p:spPr>
        <p:txBody>
          <a:bodyPr bIns="0"/>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4" name="Content Placeholder 3"/>
          <p:cNvSpPr>
            <a:spLocks noGrp="1"/>
          </p:cNvSpPr>
          <p:nvPr>
            <p:ph sz="half" idx="2" hasCustomPrompt="1"/>
          </p:nvPr>
        </p:nvSpPr>
        <p:spPr>
          <a:xfrm>
            <a:off x="4752975" y="974725"/>
            <a:ext cx="4262438" cy="5288915"/>
          </a:xfrm>
        </p:spPr>
        <p:txBody>
          <a:bodyPr bIns="0"/>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dirty="0"/>
          </a:p>
        </p:txBody>
      </p:sp>
      <p:sp>
        <p:nvSpPr>
          <p:cNvPr id="9"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8" name="Text Placeholder 7"/>
          <p:cNvSpPr>
            <a:spLocks noGrp="1"/>
          </p:cNvSpPr>
          <p:nvPr>
            <p:ph type="body" sz="quarter" idx="14" hasCustomPrompt="1"/>
            <p:custDataLst>
              <p:tags r:id="rId1"/>
            </p:custDataLst>
          </p:nvPr>
        </p:nvSpPr>
        <p:spPr>
          <a:xfrm>
            <a:off x="127000"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76139557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754"/>
            <a:ext cx="7762542" cy="303301"/>
          </a:xfrm>
        </p:spPr>
        <p:txBody>
          <a:bodyPr/>
          <a:lstStyle>
            <a:lvl1pPr>
              <a:defRPr/>
            </a:lvl1pPr>
          </a:lstStyle>
          <a:p>
            <a:r>
              <a:t>Page Title Here</a:t>
            </a:r>
          </a:p>
        </p:txBody>
      </p:sp>
      <p:sp>
        <p:nvSpPr>
          <p:cNvPr id="3" name="Text Placeholder 2"/>
          <p:cNvSpPr>
            <a:spLocks noGrp="1"/>
          </p:cNvSpPr>
          <p:nvPr>
            <p:ph type="body" idx="1" hasCustomPrompt="1"/>
          </p:nvPr>
        </p:nvSpPr>
        <p:spPr>
          <a:xfrm>
            <a:off x="127000" y="975804"/>
            <a:ext cx="4262438" cy="274320"/>
          </a:xfrm>
          <a:solidFill>
            <a:schemeClr val="tx2"/>
          </a:solidFill>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Table/Chart Title Here</a:t>
            </a:r>
          </a:p>
        </p:txBody>
      </p:sp>
      <p:sp>
        <p:nvSpPr>
          <p:cNvPr id="4" name="Content Placeholder 3"/>
          <p:cNvSpPr>
            <a:spLocks noGrp="1"/>
          </p:cNvSpPr>
          <p:nvPr>
            <p:ph sz="half" idx="2" hasCustomPrompt="1"/>
          </p:nvPr>
        </p:nvSpPr>
        <p:spPr>
          <a:xfrm>
            <a:off x="127000" y="1276350"/>
            <a:ext cx="4262438" cy="498729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5" name="Text Placeholder 4"/>
          <p:cNvSpPr>
            <a:spLocks noGrp="1"/>
          </p:cNvSpPr>
          <p:nvPr>
            <p:ph type="body" sz="quarter" idx="3" hasCustomPrompt="1"/>
          </p:nvPr>
        </p:nvSpPr>
        <p:spPr>
          <a:xfrm>
            <a:off x="4752976" y="975804"/>
            <a:ext cx="4262438" cy="274320"/>
          </a:xfrm>
          <a:solidFill>
            <a:schemeClr val="tx2"/>
          </a:solidFill>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Table/Chart Title Here</a:t>
            </a:r>
          </a:p>
        </p:txBody>
      </p:sp>
      <p:sp>
        <p:nvSpPr>
          <p:cNvPr id="6" name="Content Placeholder 5"/>
          <p:cNvSpPr>
            <a:spLocks noGrp="1"/>
          </p:cNvSpPr>
          <p:nvPr>
            <p:ph sz="quarter" idx="4" hasCustomPrompt="1"/>
          </p:nvPr>
        </p:nvSpPr>
        <p:spPr>
          <a:xfrm>
            <a:off x="4752975" y="1276350"/>
            <a:ext cx="4258596" cy="498729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7" name="Date Placeholder 6"/>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8" name="Footer Placeholder 7"/>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9" name="Slide Number Placeholder 8"/>
          <p:cNvSpPr>
            <a:spLocks noGrp="1"/>
          </p:cNvSpPr>
          <p:nvPr>
            <p:ph type="sldNum" sz="quarter" idx="12"/>
          </p:nvPr>
        </p:nvSpPr>
        <p:spPr/>
        <p:txBody>
          <a:bodyPr/>
          <a:lstStyle>
            <a:lvl1pPr>
              <a:defRPr>
                <a:solidFill>
                  <a:schemeClr val="tx1">
                    <a:lumMod val="65000"/>
                    <a:lumOff val="35000"/>
                  </a:schemeClr>
                </a:solidFill>
              </a:defRPr>
            </a:lvl1pPr>
          </a:lstStyle>
          <a:p>
            <a:fld id="{6B677C39-7429-4D7B-AE6D-9E2D89B4C44B}" type="slidenum">
              <a:rPr/>
              <a:pPr/>
              <a:t>‹#›</a:t>
            </a:fld>
            <a:endParaRPr dirty="0"/>
          </a:p>
        </p:txBody>
      </p:sp>
      <p:sp>
        <p:nvSpPr>
          <p:cNvPr id="11"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0" name="Text Placeholder 9"/>
          <p:cNvSpPr>
            <a:spLocks noGrp="1"/>
          </p:cNvSpPr>
          <p:nvPr>
            <p:ph type="body" sz="quarter" idx="14" hasCustomPrompt="1"/>
            <p:custDataLst>
              <p:tags r:id="rId1"/>
            </p:custDataLst>
          </p:nvPr>
        </p:nvSpPr>
        <p:spPr>
          <a:xfrm>
            <a:off x="127000"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111687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27000" y="974725"/>
            <a:ext cx="8888413" cy="274320"/>
          </a:xfrm>
          <a:solidFill>
            <a:schemeClr val="tx2"/>
          </a:solidFill>
          <a:ln w="38100">
            <a:noFill/>
          </a:ln>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Table/Chart Title Here</a:t>
            </a:r>
          </a:p>
        </p:txBody>
      </p:sp>
      <p:sp>
        <p:nvSpPr>
          <p:cNvPr id="4" name="Content Placeholder 3"/>
          <p:cNvSpPr>
            <a:spLocks noGrp="1"/>
          </p:cNvSpPr>
          <p:nvPr>
            <p:ph sz="half" idx="2" hasCustomPrompt="1"/>
          </p:nvPr>
        </p:nvSpPr>
        <p:spPr>
          <a:xfrm>
            <a:off x="127000" y="1276350"/>
            <a:ext cx="8888413" cy="498729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dirty="0"/>
              <a:t>Text, Chart, Table, or Image Here</a:t>
            </a:r>
          </a:p>
        </p:txBody>
      </p:sp>
      <p:sp>
        <p:nvSpPr>
          <p:cNvPr id="7" name="Date Placeholder 6"/>
          <p:cNvSpPr>
            <a:spLocks noGrp="1"/>
          </p:cNvSpPr>
          <p:nvPr>
            <p:ph type="dt" sz="half" idx="10"/>
          </p:nvPr>
        </p:nvSpPr>
        <p:spPr/>
        <p:txBody>
          <a:bodyPr/>
          <a:lstStyle>
            <a:lvl1pPr>
              <a:defRPr>
                <a:solidFill>
                  <a:schemeClr val="tx1">
                    <a:lumMod val="65000"/>
                    <a:lumOff val="35000"/>
                  </a:schemeClr>
                </a:solidFill>
              </a:defRPr>
            </a:lvl1pPr>
          </a:lstStyle>
          <a:p>
            <a:endParaRPr dirty="0"/>
          </a:p>
        </p:txBody>
      </p:sp>
      <p:sp>
        <p:nvSpPr>
          <p:cNvPr id="8" name="Footer Placeholder 7"/>
          <p:cNvSpPr>
            <a:spLocks noGrp="1"/>
          </p:cNvSpPr>
          <p:nvPr>
            <p:ph type="ftr" sz="quarter" idx="11"/>
          </p:nvPr>
        </p:nvSpPr>
        <p:spPr/>
        <p:txBody>
          <a:bodyPr/>
          <a:lstStyle>
            <a:lvl1pPr>
              <a:defRPr>
                <a:solidFill>
                  <a:schemeClr val="tx1">
                    <a:lumMod val="65000"/>
                    <a:lumOff val="35000"/>
                  </a:schemeClr>
                </a:solidFill>
              </a:defRPr>
            </a:lvl1pPr>
          </a:lstStyle>
          <a:p>
            <a:endParaRPr dirty="0"/>
          </a:p>
        </p:txBody>
      </p:sp>
      <p:sp>
        <p:nvSpPr>
          <p:cNvPr id="9" name="Slide Number Placeholder 8"/>
          <p:cNvSpPr>
            <a:spLocks noGrp="1"/>
          </p:cNvSpPr>
          <p:nvPr>
            <p:ph type="sldNum" sz="quarter" idx="12"/>
          </p:nvPr>
        </p:nvSpPr>
        <p:spPr/>
        <p:txBody>
          <a:bodyPr/>
          <a:lstStyle>
            <a:lvl1pPr>
              <a:defRPr>
                <a:solidFill>
                  <a:schemeClr val="tx1">
                    <a:lumMod val="65000"/>
                    <a:lumOff val="35000"/>
                  </a:schemeClr>
                </a:solidFill>
              </a:defRPr>
            </a:lvl1pPr>
          </a:lstStyle>
          <a:p>
            <a:fld id="{6B677C39-7429-4D7B-AE6D-9E2D89B4C44B}" type="slidenum">
              <a:rPr/>
              <a:pPr/>
              <a:t>‹#›</a:t>
            </a:fld>
            <a:endParaRPr dirty="0"/>
          </a:p>
        </p:txBody>
      </p:sp>
      <p:sp>
        <p:nvSpPr>
          <p:cNvPr id="10" name="Title 1"/>
          <p:cNvSpPr>
            <a:spLocks noGrp="1"/>
          </p:cNvSpPr>
          <p:nvPr>
            <p:ph type="title" hasCustomPrompt="1"/>
          </p:nvPr>
        </p:nvSpPr>
        <p:spPr>
          <a:xfrm>
            <a:off x="127000" y="110426"/>
            <a:ext cx="7762542" cy="304891"/>
          </a:xfrm>
        </p:spPr>
        <p:txBody>
          <a:bodyPr/>
          <a:lstStyle>
            <a:lvl1pPr>
              <a:defRPr baseline="0"/>
            </a:lvl1pPr>
          </a:lstStyle>
          <a:p>
            <a:r>
              <a:t>Page Title Here</a:t>
            </a:r>
          </a:p>
        </p:txBody>
      </p:sp>
      <p:sp>
        <p:nvSpPr>
          <p:cNvPr id="12"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5" name="Text Placeholder 4"/>
          <p:cNvSpPr>
            <a:spLocks noGrp="1"/>
          </p:cNvSpPr>
          <p:nvPr>
            <p:ph type="body" sz="quarter" idx="14" hasCustomPrompt="1"/>
            <p:custDataLst>
              <p:tags r:id="rId1"/>
            </p:custDataLst>
          </p:nvPr>
        </p:nvSpPr>
        <p:spPr>
          <a:xfrm>
            <a:off x="126998" y="435179"/>
            <a:ext cx="7762544" cy="384048"/>
          </a:xfrm>
          <a:prstGeom prst="rect">
            <a:avLst/>
          </a:prstGeom>
        </p:spPr>
        <p:txBody>
          <a:bodyPr lIns="0" tIns="0" rIns="0" bIns="0"/>
          <a:lstStyle>
            <a:lvl1pPr marL="0" indent="0">
              <a:buFontTx/>
              <a:buNone/>
              <a:defRPr sz="1800">
                <a:solidFill>
                  <a:schemeClr val="tx2"/>
                </a:solidFill>
              </a:defRPr>
            </a:lvl1pPr>
          </a:lstStyle>
          <a:p>
            <a:pPr lvl="0"/>
            <a:r>
              <a:rPr lang="en-US" noProof="0"/>
              <a:t>Subtitle Here</a:t>
            </a:r>
          </a:p>
        </p:txBody>
      </p:sp>
    </p:spTree>
    <p:extLst>
      <p:ext uri="{BB962C8B-B14F-4D97-AF65-F5344CB8AC3E}">
        <p14:creationId xmlns:p14="http://schemas.microsoft.com/office/powerpoint/2010/main" val="38774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logo"/>
          <p:cNvPicPr>
            <a:picLocks noChangeAspect="1"/>
          </p:cNvPicPr>
          <p:nvPr userDrawn="1">
            <p:custDataLst>
              <p:tags r:id="rId19"/>
            </p:custDataLst>
          </p:nvPr>
        </p:nvPicPr>
        <p:blipFill>
          <a:blip r:embed="rId20"/>
          <a:stretch>
            <a:fillRect/>
          </a:stretch>
        </p:blipFill>
        <p:spPr>
          <a:xfrm>
            <a:off x="7889542" y="0"/>
            <a:ext cx="1254458" cy="819867"/>
          </a:xfrm>
          <a:prstGeom prst="rect">
            <a:avLst/>
          </a:prstGeom>
        </p:spPr>
      </p:pic>
      <p:cxnSp>
        <p:nvCxnSpPr>
          <p:cNvPr id="11" name="Straight Connector 10"/>
          <p:cNvCxnSpPr/>
          <p:nvPr/>
        </p:nvCxnSpPr>
        <p:spPr>
          <a:xfrm>
            <a:off x="128016" y="6524039"/>
            <a:ext cx="8887968"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sp>
        <p:nvSpPr>
          <p:cNvPr id="2" name="Title Placeholder 1"/>
          <p:cNvSpPr>
            <a:spLocks noGrp="1"/>
          </p:cNvSpPr>
          <p:nvPr>
            <p:ph type="title"/>
          </p:nvPr>
        </p:nvSpPr>
        <p:spPr>
          <a:xfrm>
            <a:off x="126999" y="110805"/>
            <a:ext cx="7762542" cy="304511"/>
          </a:xfrm>
          <a:prstGeom prst="rect">
            <a:avLst/>
          </a:prstGeom>
        </p:spPr>
        <p:txBody>
          <a:bodyPr vert="horz" lIns="0" tIns="0" rIns="0" bIns="0" rtlCol="0" anchor="t">
            <a:noAutofit/>
          </a:bodyPr>
          <a:lstStyle/>
          <a:p>
            <a:r>
              <a:t>Page Title Here</a:t>
            </a:r>
          </a:p>
        </p:txBody>
      </p:sp>
      <p:sp>
        <p:nvSpPr>
          <p:cNvPr id="3" name="Text Placeholder 2"/>
          <p:cNvSpPr>
            <a:spLocks noGrp="1"/>
          </p:cNvSpPr>
          <p:nvPr>
            <p:ph type="body" idx="1"/>
          </p:nvPr>
        </p:nvSpPr>
        <p:spPr>
          <a:xfrm>
            <a:off x="127000" y="974725"/>
            <a:ext cx="8888413" cy="5349875"/>
          </a:xfrm>
          <a:prstGeom prst="rect">
            <a:avLst/>
          </a:prstGeom>
        </p:spPr>
        <p:txBody>
          <a:bodyPr vert="horz" lIns="9144" tIns="0" rIns="9144" bIns="0" rtlCol="0">
            <a:noAutofit/>
          </a:bodyPr>
          <a:lstStyle/>
          <a:p>
            <a:pPr lvl="0"/>
            <a:r>
              <a:rPr dirty="0"/>
              <a:t>Primary </a:t>
            </a:r>
          </a:p>
          <a:p>
            <a:pPr lvl="1"/>
            <a:r>
              <a:rPr dirty="0"/>
              <a:t>Second</a:t>
            </a:r>
          </a:p>
          <a:p>
            <a:pPr lvl="2"/>
            <a:r>
              <a:rPr dirty="0"/>
              <a:t>Third</a:t>
            </a:r>
          </a:p>
          <a:p>
            <a:pPr lvl="3"/>
            <a:r>
              <a:rPr dirty="0"/>
              <a:t>Four</a:t>
            </a:r>
          </a:p>
          <a:p>
            <a:pPr lvl="4"/>
            <a:r>
              <a:rPr dirty="0"/>
              <a:t>Five</a:t>
            </a:r>
          </a:p>
          <a:p>
            <a:pPr lvl="5"/>
            <a:r>
              <a:rPr dirty="0"/>
              <a:t>Six</a:t>
            </a:r>
          </a:p>
          <a:p>
            <a:pPr lvl="6"/>
            <a:r>
              <a:rPr dirty="0"/>
              <a:t>Seven</a:t>
            </a:r>
          </a:p>
          <a:p>
            <a:pPr lvl="7"/>
            <a:r>
              <a:rPr dirty="0"/>
              <a:t>Eight</a:t>
            </a:r>
          </a:p>
          <a:p>
            <a:pPr lvl="8"/>
            <a:r>
              <a:rPr dirty="0"/>
              <a:t>Nine</a:t>
            </a:r>
          </a:p>
        </p:txBody>
      </p:sp>
      <p:sp>
        <p:nvSpPr>
          <p:cNvPr id="4" name="Date Placeholder 3"/>
          <p:cNvSpPr>
            <a:spLocks noGrp="1"/>
          </p:cNvSpPr>
          <p:nvPr>
            <p:ph type="dt" sz="half" idx="2"/>
          </p:nvPr>
        </p:nvSpPr>
        <p:spPr>
          <a:xfrm>
            <a:off x="127000" y="6629400"/>
            <a:ext cx="600351"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dirty="0"/>
          </a:p>
        </p:txBody>
      </p:sp>
      <p:sp>
        <p:nvSpPr>
          <p:cNvPr id="5"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669083" y="6638544"/>
            <a:ext cx="346330" cy="155448"/>
          </a:xfrm>
          <a:prstGeom prst="rect">
            <a:avLst/>
          </a:prstGeom>
        </p:spPr>
        <p:txBody>
          <a:bodyPr vert="horz" lIns="0" tIns="0" rIns="0" bIns="0" rtlCol="0" anchor="b">
            <a:noAutofit/>
          </a:bodyPr>
          <a:lstStyle>
            <a:lvl1pPr algn="ctr">
              <a:lnSpc>
                <a:spcPct val="80000"/>
              </a:lnSpc>
              <a:defRPr sz="1200">
                <a:solidFill>
                  <a:schemeClr val="tx1">
                    <a:lumMod val="65000"/>
                    <a:lumOff val="35000"/>
                  </a:schemeClr>
                </a:solidFill>
              </a:defRPr>
            </a:lvl1pPr>
          </a:lstStyle>
          <a:p>
            <a:fld id="{4F90343F-D056-4E24-BE3D-A305BDC1A23E}" type="slidenum">
              <a:rPr/>
              <a:pPr/>
              <a:t>‹#›</a:t>
            </a:fld>
            <a:endParaRPr dirty="0"/>
          </a:p>
        </p:txBody>
      </p:sp>
      <p:cxnSp>
        <p:nvCxnSpPr>
          <p:cNvPr id="12" name="Straight Connector 11"/>
          <p:cNvCxnSpPr/>
          <p:nvPr/>
        </p:nvCxnSpPr>
        <p:spPr>
          <a:xfrm>
            <a:off x="126873" y="821231"/>
            <a:ext cx="8890254"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pic>
        <p:nvPicPr>
          <p:cNvPr id="13" name="Picture 12"/>
          <p:cNvPicPr>
            <a:picLocks noChangeAspect="1"/>
          </p:cNvPicPr>
          <p:nvPr/>
        </p:nvPicPr>
        <p:blipFill>
          <a:blip r:embed="rId21"/>
          <a:stretch>
            <a:fillRect/>
          </a:stretch>
        </p:blipFill>
        <p:spPr>
          <a:xfrm>
            <a:off x="8642567" y="6569527"/>
            <a:ext cx="20263" cy="256032"/>
          </a:xfrm>
          <a:prstGeom prst="rect">
            <a:avLst/>
          </a:prstGeom>
        </p:spPr>
      </p:pic>
    </p:spTree>
    <p:extLst>
      <p:ext uri="{BB962C8B-B14F-4D97-AF65-F5344CB8AC3E}">
        <p14:creationId xmlns:p14="http://schemas.microsoft.com/office/powerpoint/2010/main" val="2853086021"/>
      </p:ext>
    </p:extLst>
  </p:cSld>
  <p:clrMap bg1="lt1" tx1="dk1" bg2="lt2" tx2="dk2" accent1="accent1" accent2="accent2" accent3="accent3" accent4="accent4" accent5="accent5" accent6="accent6" hlink="hlink" folHlink="folHlink"/>
  <p:sldLayoutIdLst>
    <p:sldLayoutId id="2147483718" r:id="rId1"/>
    <p:sldLayoutId id="2147483650" r:id="rId2"/>
    <p:sldLayoutId id="2147483704" r:id="rId3"/>
    <p:sldLayoutId id="2147483703" r:id="rId4"/>
    <p:sldLayoutId id="2147483654" r:id="rId5"/>
    <p:sldLayoutId id="2147483655" r:id="rId6"/>
    <p:sldLayoutId id="2147483666" r:id="rId7"/>
    <p:sldLayoutId id="2147483672" r:id="rId8"/>
    <p:sldLayoutId id="2147483673" r:id="rId9"/>
    <p:sldLayoutId id="2147483717" r:id="rId10"/>
    <p:sldLayoutId id="2147483680" r:id="rId11"/>
    <p:sldLayoutId id="2147483681" r:id="rId12"/>
    <p:sldLayoutId id="2147483683" r:id="rId13"/>
    <p:sldLayoutId id="2147483682" r:id="rId14"/>
    <p:sldLayoutId id="2147483679" r:id="rId15"/>
    <p:sldLayoutId id="2147483719" r:id="rId16"/>
    <p:sldLayoutId id="2147483687" r:id="rId17"/>
  </p:sldLayoutIdLst>
  <p:hf hdr="0" ftr="0" dt="0"/>
  <p:txStyles>
    <p:titleStyle>
      <a:lvl1pPr algn="l" defTabSz="914378" rtl="0" eaLnBrk="1" latinLnBrk="0" hangingPunct="1">
        <a:lnSpc>
          <a:spcPct val="85000"/>
        </a:lnSpc>
        <a:spcBef>
          <a:spcPct val="0"/>
        </a:spcBef>
        <a:buNone/>
        <a:defRPr sz="2400" b="1" kern="1200" cap="none" baseline="0">
          <a:solidFill>
            <a:schemeClr val="tx2"/>
          </a:solidFill>
          <a:latin typeface="+mj-lt"/>
          <a:ea typeface="+mj-ea"/>
          <a:cs typeface="+mj-cs"/>
        </a:defRPr>
      </a:lvl1pPr>
    </p:titleStyle>
    <p:bodyStyle>
      <a:lvl1pPr marL="173736" indent="-173736" algn="l" defTabSz="914378" rtl="0" eaLnBrk="1" latinLnBrk="0" hangingPunct="1">
        <a:lnSpc>
          <a:spcPct val="90000"/>
        </a:lnSpc>
        <a:spcBef>
          <a:spcPts val="1600"/>
        </a:spcBef>
        <a:spcAft>
          <a:spcPts val="200"/>
        </a:spcAft>
        <a:buClr>
          <a:schemeClr val="tx2"/>
        </a:buClr>
        <a:buFont typeface="Wingdings" panose="05000000000000000000" pitchFamily="2" charset="2"/>
        <a:buChar char="§"/>
        <a:defRPr sz="1400" b="0" kern="1200" baseline="0">
          <a:solidFill>
            <a:schemeClr val="tx1">
              <a:lumMod val="65000"/>
              <a:lumOff val="35000"/>
            </a:schemeClr>
          </a:solidFill>
          <a:latin typeface="+mn-lt"/>
          <a:ea typeface="+mn-ea"/>
          <a:cs typeface="+mn-cs"/>
        </a:defRPr>
      </a:lvl1pPr>
      <a:lvl2pPr marL="338328" indent="-173736" algn="l" defTabSz="914378" rtl="0" eaLnBrk="1" latinLnBrk="0" hangingPunct="1">
        <a:lnSpc>
          <a:spcPct val="90000"/>
        </a:lnSpc>
        <a:spcBef>
          <a:spcPts val="200"/>
        </a:spcBef>
        <a:spcAft>
          <a:spcPts val="200"/>
        </a:spcAft>
        <a:buClr>
          <a:schemeClr val="tx2"/>
        </a:buClr>
        <a:buSzPct val="100000"/>
        <a:buFont typeface="Symbol" panose="05050102010706020507" pitchFamily="18" charset="2"/>
        <a:buChar char="-"/>
        <a:defRPr sz="1400" kern="1200">
          <a:solidFill>
            <a:schemeClr val="tx1">
              <a:lumMod val="65000"/>
              <a:lumOff val="35000"/>
            </a:schemeClr>
          </a:solidFill>
          <a:latin typeface="+mn-lt"/>
          <a:ea typeface="+mn-ea"/>
          <a:cs typeface="+mn-cs"/>
        </a:defRPr>
      </a:lvl2pPr>
      <a:lvl3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3pPr>
      <a:lvl4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4pPr>
      <a:lvl5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tabLst/>
        <a:defRPr sz="1400" kern="1200">
          <a:solidFill>
            <a:schemeClr val="tx1">
              <a:lumMod val="65000"/>
              <a:lumOff val="35000"/>
            </a:schemeClr>
          </a:solidFill>
          <a:latin typeface="+mn-lt"/>
          <a:ea typeface="+mn-ea"/>
          <a:cs typeface="+mn-cs"/>
        </a:defRPr>
      </a:lvl5pPr>
      <a:lvl6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6pPr>
      <a:lvl7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7pPr>
      <a:lvl8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8pPr>
      <a:lvl9pPr marL="512064" indent="-173736" algn="l" defTabSz="914378" rtl="0" eaLnBrk="1" latinLnBrk="0" hangingPunct="1">
        <a:lnSpc>
          <a:spcPct val="90000"/>
        </a:lnSpc>
        <a:spcBef>
          <a:spcPts val="200"/>
        </a:spcBef>
        <a:spcAft>
          <a:spcPts val="200"/>
        </a:spcAft>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a:defPPr>
      <a:lvl1pPr marL="0" algn="ctr" defTabSz="914378" rtl="0" eaLnBrk="1" latinLnBrk="0" hangingPunct="1">
        <a:defRPr sz="1200" kern="1200">
          <a:solidFill>
            <a:schemeClr val="tx1"/>
          </a:solidFill>
          <a:latin typeface="+mn-lt"/>
          <a:ea typeface="+mn-ea"/>
          <a:cs typeface="+mn-cs"/>
        </a:defRPr>
      </a:lvl1pPr>
      <a:lvl2pPr marL="0" algn="ctr" defTabSz="914378" rtl="0" eaLnBrk="1" latinLnBrk="0" hangingPunct="1">
        <a:defRPr sz="1200" kern="1200">
          <a:solidFill>
            <a:schemeClr val="tx1"/>
          </a:solidFill>
          <a:latin typeface="+mn-lt"/>
          <a:ea typeface="+mn-ea"/>
          <a:cs typeface="+mn-cs"/>
        </a:defRPr>
      </a:lvl2pPr>
      <a:lvl3pPr marL="0" algn="ctr" defTabSz="914378" rtl="0" eaLnBrk="1" latinLnBrk="0" hangingPunct="1">
        <a:defRPr sz="1200" kern="1200">
          <a:solidFill>
            <a:schemeClr val="tx1"/>
          </a:solidFill>
          <a:latin typeface="+mn-lt"/>
          <a:ea typeface="+mn-ea"/>
          <a:cs typeface="+mn-cs"/>
        </a:defRPr>
      </a:lvl3pPr>
      <a:lvl4pPr marL="0" algn="ctr" defTabSz="914378" rtl="0" eaLnBrk="1" latinLnBrk="0" hangingPunct="1">
        <a:defRPr sz="1200" kern="1200">
          <a:solidFill>
            <a:schemeClr val="tx1"/>
          </a:solidFill>
          <a:latin typeface="+mn-lt"/>
          <a:ea typeface="+mn-ea"/>
          <a:cs typeface="+mn-cs"/>
        </a:defRPr>
      </a:lvl4pPr>
      <a:lvl5pPr marL="0" algn="ctr" defTabSz="914378" rtl="0" eaLnBrk="1" latinLnBrk="0" hangingPunct="1">
        <a:defRPr sz="1200" kern="1200">
          <a:solidFill>
            <a:schemeClr val="tx1"/>
          </a:solidFill>
          <a:latin typeface="+mn-lt"/>
          <a:ea typeface="+mn-ea"/>
          <a:cs typeface="+mn-cs"/>
        </a:defRPr>
      </a:lvl5pPr>
      <a:lvl6pPr marL="0" algn="ctr" defTabSz="914378" rtl="0" eaLnBrk="1" latinLnBrk="0" hangingPunct="1">
        <a:defRPr sz="1200" kern="1200">
          <a:solidFill>
            <a:schemeClr val="tx1"/>
          </a:solidFill>
          <a:latin typeface="+mn-lt"/>
          <a:ea typeface="+mn-ea"/>
          <a:cs typeface="+mn-cs"/>
        </a:defRPr>
      </a:lvl6pPr>
      <a:lvl7pPr marL="0" algn="ctr" defTabSz="914378" rtl="0" eaLnBrk="1" latinLnBrk="0" hangingPunct="1">
        <a:defRPr sz="1200" kern="1200">
          <a:solidFill>
            <a:schemeClr val="tx1"/>
          </a:solidFill>
          <a:latin typeface="+mn-lt"/>
          <a:ea typeface="+mn-ea"/>
          <a:cs typeface="+mn-cs"/>
        </a:defRPr>
      </a:lvl7pPr>
      <a:lvl8pPr marL="0" algn="ctr" defTabSz="914378" rtl="0" eaLnBrk="1" latinLnBrk="0" hangingPunct="1">
        <a:defRPr sz="1200" kern="1200">
          <a:solidFill>
            <a:schemeClr val="tx1"/>
          </a:solidFill>
          <a:latin typeface="+mn-lt"/>
          <a:ea typeface="+mn-ea"/>
          <a:cs typeface="+mn-cs"/>
        </a:defRPr>
      </a:lvl8pPr>
      <a:lvl9pPr marL="0" algn="ctr" defTabSz="914378"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D8EB4-2AA2-4D59-A2D2-F431D116C4CD}"/>
              </a:ext>
            </a:extLst>
          </p:cNvPr>
          <p:cNvSpPr>
            <a:spLocks noGrp="1"/>
          </p:cNvSpPr>
          <p:nvPr>
            <p:ph type="ctrTitle"/>
          </p:nvPr>
        </p:nvSpPr>
        <p:spPr>
          <a:xfrm>
            <a:off x="204418" y="2656645"/>
            <a:ext cx="8735165" cy="1709928"/>
          </a:xfrm>
        </p:spPr>
        <p:txBody>
          <a:bodyPr/>
          <a:lstStyle/>
          <a:p>
            <a:r>
              <a:rPr lang="en-US" dirty="0"/>
              <a:t>The New ABCs:</a:t>
            </a:r>
            <a:br>
              <a:rPr lang="en-US" dirty="0"/>
            </a:br>
            <a:r>
              <a:rPr lang="en-US" dirty="0"/>
              <a:t>	</a:t>
            </a:r>
            <a:br>
              <a:rPr lang="en-US" dirty="0"/>
            </a:br>
            <a:r>
              <a:rPr lang="en-US" dirty="0"/>
              <a:t>	A</a:t>
            </a:r>
            <a:r>
              <a:rPr lang="en-US" b="0" dirty="0"/>
              <a:t>mbiguity</a:t>
            </a:r>
            <a:br>
              <a:rPr lang="en-US" dirty="0"/>
            </a:br>
            <a:r>
              <a:rPr lang="en-US" dirty="0"/>
              <a:t>		B</a:t>
            </a:r>
            <a:r>
              <a:rPr lang="en-US" b="0" dirty="0"/>
              <a:t>lockchain</a:t>
            </a:r>
            <a:br>
              <a:rPr lang="en-US" dirty="0"/>
            </a:br>
            <a:r>
              <a:rPr lang="en-US" dirty="0"/>
              <a:t>			C</a:t>
            </a:r>
            <a:r>
              <a:rPr lang="en-US" b="0" dirty="0"/>
              <a:t>rypto</a:t>
            </a:r>
          </a:p>
        </p:txBody>
      </p:sp>
      <p:sp>
        <p:nvSpPr>
          <p:cNvPr id="5" name="Subtitle 4">
            <a:extLst>
              <a:ext uri="{FF2B5EF4-FFF2-40B4-BE49-F238E27FC236}">
                <a16:creationId xmlns:a16="http://schemas.microsoft.com/office/drawing/2014/main" id="{91719671-B5D6-4120-904A-DA164145A000}"/>
              </a:ext>
            </a:extLst>
          </p:cNvPr>
          <p:cNvSpPr>
            <a:spLocks noGrp="1"/>
          </p:cNvSpPr>
          <p:nvPr>
            <p:ph type="subTitle" idx="1"/>
          </p:nvPr>
        </p:nvSpPr>
        <p:spPr>
          <a:xfrm>
            <a:off x="204418" y="5067108"/>
            <a:ext cx="8735165" cy="276522"/>
          </a:xfrm>
        </p:spPr>
        <p:txBody>
          <a:bodyPr/>
          <a:lstStyle/>
          <a:p>
            <a:r>
              <a:rPr lang="en-US" dirty="0"/>
              <a:t>May 2022</a:t>
            </a:r>
          </a:p>
        </p:txBody>
      </p:sp>
    </p:spTree>
    <p:extLst>
      <p:ext uri="{BB962C8B-B14F-4D97-AF65-F5344CB8AC3E}">
        <p14:creationId xmlns:p14="http://schemas.microsoft.com/office/powerpoint/2010/main" val="6198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5B56-4B04-411D-8118-BB0505A788DE}"/>
              </a:ext>
            </a:extLst>
          </p:cNvPr>
          <p:cNvSpPr>
            <a:spLocks noGrp="1"/>
          </p:cNvSpPr>
          <p:nvPr>
            <p:ph type="title"/>
          </p:nvPr>
        </p:nvSpPr>
        <p:spPr/>
        <p:txBody>
          <a:bodyPr/>
          <a:lstStyle/>
          <a:p>
            <a:r>
              <a:rPr lang="en-US" dirty="0"/>
              <a:t>Overview &amp; Foundation</a:t>
            </a:r>
          </a:p>
        </p:txBody>
      </p:sp>
      <p:sp>
        <p:nvSpPr>
          <p:cNvPr id="3" name="Slide Number Placeholder 2">
            <a:extLst>
              <a:ext uri="{FF2B5EF4-FFF2-40B4-BE49-F238E27FC236}">
                <a16:creationId xmlns:a16="http://schemas.microsoft.com/office/drawing/2014/main" id="{3635B545-A1E5-4677-A2D5-F9C5E92A263E}"/>
              </a:ext>
            </a:extLst>
          </p:cNvPr>
          <p:cNvSpPr>
            <a:spLocks noGrp="1"/>
          </p:cNvSpPr>
          <p:nvPr>
            <p:ph type="sldNum" sz="quarter" idx="12"/>
          </p:nvPr>
        </p:nvSpPr>
        <p:spPr/>
        <p:txBody>
          <a:bodyPr/>
          <a:lstStyle/>
          <a:p>
            <a:fld id="{4F90343F-D056-4E24-BE3D-A305BDC1A23E}" type="slidenum">
              <a:rPr lang="en-US" smtClean="0"/>
              <a:pPr/>
              <a:t>9</a:t>
            </a:fld>
            <a:endParaRPr lang="en-US" dirty="0"/>
          </a:p>
        </p:txBody>
      </p:sp>
      <p:sp>
        <p:nvSpPr>
          <p:cNvPr id="4" name="Text Placeholder 3">
            <a:extLst>
              <a:ext uri="{FF2B5EF4-FFF2-40B4-BE49-F238E27FC236}">
                <a16:creationId xmlns:a16="http://schemas.microsoft.com/office/drawing/2014/main" id="{ECF372DE-E042-4C0B-9CFA-77FF33493684}"/>
              </a:ext>
            </a:extLst>
          </p:cNvPr>
          <p:cNvSpPr>
            <a:spLocks noGrp="1"/>
          </p:cNvSpPr>
          <p:nvPr>
            <p:ph type="body" sz="quarter" idx="13"/>
          </p:nvPr>
        </p:nvSpPr>
        <p:spPr/>
        <p:txBody>
          <a:bodyPr/>
          <a:lstStyle/>
          <a:p>
            <a:r>
              <a:rPr lang="en-US" dirty="0"/>
              <a:t>PNC Internal</a:t>
            </a:r>
          </a:p>
        </p:txBody>
      </p:sp>
      <p:sp>
        <p:nvSpPr>
          <p:cNvPr id="5" name="Text Placeholder 4">
            <a:extLst>
              <a:ext uri="{FF2B5EF4-FFF2-40B4-BE49-F238E27FC236}">
                <a16:creationId xmlns:a16="http://schemas.microsoft.com/office/drawing/2014/main" id="{A75B2A7E-FE40-43E4-A205-521E2A3A3ED6}"/>
              </a:ext>
            </a:extLst>
          </p:cNvPr>
          <p:cNvSpPr>
            <a:spLocks noGrp="1"/>
          </p:cNvSpPr>
          <p:nvPr>
            <p:ph type="body" sz="quarter" idx="14"/>
          </p:nvPr>
        </p:nvSpPr>
        <p:spPr/>
        <p:txBody>
          <a:bodyPr/>
          <a:lstStyle/>
          <a:p>
            <a:r>
              <a:rPr lang="en-US" dirty="0"/>
              <a:t>Digital Asset Financial System Comparison</a:t>
            </a:r>
          </a:p>
        </p:txBody>
      </p:sp>
      <p:graphicFrame>
        <p:nvGraphicFramePr>
          <p:cNvPr id="9" name="Table 8">
            <a:extLst>
              <a:ext uri="{FF2B5EF4-FFF2-40B4-BE49-F238E27FC236}">
                <a16:creationId xmlns:a16="http://schemas.microsoft.com/office/drawing/2014/main" id="{9C2A7DBC-7492-4B95-BB7B-A91B235370A8}"/>
              </a:ext>
            </a:extLst>
          </p:cNvPr>
          <p:cNvGraphicFramePr>
            <a:graphicFrameLocks noGrp="1"/>
          </p:cNvGraphicFramePr>
          <p:nvPr>
            <p:custDataLst>
              <p:tags r:id="rId1"/>
            </p:custDataLst>
          </p:nvPr>
        </p:nvGraphicFramePr>
        <p:xfrm>
          <a:off x="128588" y="839090"/>
          <a:ext cx="8879143" cy="5227255"/>
        </p:xfrm>
        <a:graphic>
          <a:graphicData uri="http://schemas.openxmlformats.org/drawingml/2006/table">
            <a:tbl>
              <a:tblPr>
                <a:tableStyleId>{0531517B-2CC5-48DA-A0C0-CC9E670DA9CB}</a:tableStyleId>
              </a:tblPr>
              <a:tblGrid>
                <a:gridCol w="1047997">
                  <a:extLst>
                    <a:ext uri="{9D8B030D-6E8A-4147-A177-3AD203B41FA5}">
                      <a16:colId xmlns:a16="http://schemas.microsoft.com/office/drawing/2014/main" val="809005541"/>
                    </a:ext>
                  </a:extLst>
                </a:gridCol>
                <a:gridCol w="2610382">
                  <a:extLst>
                    <a:ext uri="{9D8B030D-6E8A-4147-A177-3AD203B41FA5}">
                      <a16:colId xmlns:a16="http://schemas.microsoft.com/office/drawing/2014/main" val="3652860489"/>
                    </a:ext>
                  </a:extLst>
                </a:gridCol>
                <a:gridCol w="2610382">
                  <a:extLst>
                    <a:ext uri="{9D8B030D-6E8A-4147-A177-3AD203B41FA5}">
                      <a16:colId xmlns:a16="http://schemas.microsoft.com/office/drawing/2014/main" val="3337439065"/>
                    </a:ext>
                  </a:extLst>
                </a:gridCol>
                <a:gridCol w="2610382">
                  <a:extLst>
                    <a:ext uri="{9D8B030D-6E8A-4147-A177-3AD203B41FA5}">
                      <a16:colId xmlns:a16="http://schemas.microsoft.com/office/drawing/2014/main" val="2780351808"/>
                    </a:ext>
                  </a:extLst>
                </a:gridCol>
              </a:tblGrid>
              <a:tr h="584169">
                <a:tc>
                  <a:txBody>
                    <a:bodyPr/>
                    <a:lstStyle/>
                    <a:p>
                      <a:pPr algn="l" fontAlgn="b"/>
                      <a:r>
                        <a:rPr lang="en-US" sz="1600" b="1" u="none" strike="noStrike" dirty="0">
                          <a:solidFill>
                            <a:schemeClr val="tx2"/>
                          </a:solidFill>
                          <a:effectLst/>
                        </a:rPr>
                        <a:t> </a:t>
                      </a:r>
                      <a:endParaRPr lang="en-US" sz="1600" b="1" i="0" u="none" strike="noStrike" dirty="0">
                        <a:solidFill>
                          <a:schemeClr val="tx2"/>
                        </a:solidFill>
                        <a:effectLst/>
                        <a:latin typeface="Arial" panose="020B0604020202020204" pitchFamily="34" charset="0"/>
                      </a:endParaRPr>
                    </a:p>
                  </a:txBody>
                  <a:tcPr marL="7113" marR="7113" marT="7113" marB="0" anchor="b">
                    <a:lnB w="12700" cap="flat" cmpd="sng" algn="ctr">
                      <a:solidFill>
                        <a:schemeClr val="tx2"/>
                      </a:solidFill>
                      <a:prstDash val="solid"/>
                    </a:lnB>
                  </a:tcPr>
                </a:tc>
                <a:tc>
                  <a:txBody>
                    <a:bodyPr/>
                    <a:lstStyle/>
                    <a:p>
                      <a:pPr algn="ctr" rtl="0" fontAlgn="b"/>
                      <a:r>
                        <a:rPr lang="en-US" sz="1600" b="1" u="none" strike="noStrike" dirty="0">
                          <a:solidFill>
                            <a:schemeClr val="tx2"/>
                          </a:solidFill>
                          <a:effectLst/>
                        </a:rPr>
                        <a:t>Traditional Finance </a:t>
                      </a:r>
                      <a:r>
                        <a:rPr lang="en-US" sz="1600" b="0" i="1" u="none" strike="noStrike" dirty="0">
                          <a:solidFill>
                            <a:schemeClr val="tx2"/>
                          </a:solidFill>
                          <a:effectLst/>
                        </a:rPr>
                        <a:t>(TradFi)</a:t>
                      </a:r>
                      <a:endParaRPr lang="en-US" sz="1600" b="0" i="1" u="none" strike="noStrike" dirty="0">
                        <a:solidFill>
                          <a:schemeClr val="tx2"/>
                        </a:solidFill>
                        <a:effectLst/>
                        <a:latin typeface="Arial" panose="020B0604020202020204" pitchFamily="34" charset="0"/>
                      </a:endParaRPr>
                    </a:p>
                  </a:txBody>
                  <a:tcPr marL="7113" marR="7113" marT="7113" marB="0" anchor="b">
                    <a:lnB w="12700" cap="flat" cmpd="sng" algn="ctr">
                      <a:solidFill>
                        <a:schemeClr val="tx2"/>
                      </a:solidFill>
                      <a:prstDash val="solid"/>
                    </a:lnB>
                  </a:tcPr>
                </a:tc>
                <a:tc>
                  <a:txBody>
                    <a:bodyPr/>
                    <a:lstStyle/>
                    <a:p>
                      <a:pPr algn="ctr" rtl="0" fontAlgn="b"/>
                      <a:r>
                        <a:rPr lang="en-US" sz="1600" b="1" u="none" strike="noStrike" dirty="0">
                          <a:solidFill>
                            <a:schemeClr val="tx2"/>
                          </a:solidFill>
                          <a:effectLst/>
                        </a:rPr>
                        <a:t>Centralized Finance </a:t>
                      </a:r>
                    </a:p>
                    <a:p>
                      <a:pPr algn="ctr" rtl="0" fontAlgn="b"/>
                      <a:r>
                        <a:rPr lang="en-US" sz="1600" b="0" i="1" u="none" strike="noStrike" dirty="0">
                          <a:solidFill>
                            <a:schemeClr val="tx2"/>
                          </a:solidFill>
                          <a:effectLst/>
                        </a:rPr>
                        <a:t>(CeFi)</a:t>
                      </a:r>
                      <a:endParaRPr lang="en-US" sz="1600" b="0" i="1" u="none" strike="noStrike" dirty="0">
                        <a:solidFill>
                          <a:schemeClr val="tx2"/>
                        </a:solidFill>
                        <a:effectLst/>
                        <a:latin typeface="Arial" panose="020B0604020202020204" pitchFamily="34" charset="0"/>
                      </a:endParaRPr>
                    </a:p>
                  </a:txBody>
                  <a:tcPr marL="7113" marR="7113" marT="7113" marB="0" anchor="b">
                    <a:lnB w="12700" cap="flat" cmpd="sng" algn="ctr">
                      <a:solidFill>
                        <a:schemeClr val="tx2"/>
                      </a:solidFill>
                      <a:prstDash val="solid"/>
                    </a:lnB>
                    <a:solidFill>
                      <a:schemeClr val="accent6">
                        <a:lumMod val="20000"/>
                        <a:lumOff val="80000"/>
                      </a:schemeClr>
                    </a:solidFill>
                  </a:tcPr>
                </a:tc>
                <a:tc>
                  <a:txBody>
                    <a:bodyPr/>
                    <a:lstStyle/>
                    <a:p>
                      <a:pPr algn="ctr" rtl="0" fontAlgn="b"/>
                      <a:r>
                        <a:rPr lang="en-US" sz="1600" b="1" u="none" strike="noStrike" dirty="0">
                          <a:solidFill>
                            <a:schemeClr val="tx2"/>
                          </a:solidFill>
                          <a:effectLst/>
                        </a:rPr>
                        <a:t>Decentralized Finance </a:t>
                      </a:r>
                      <a:r>
                        <a:rPr lang="en-US" sz="1600" b="0" i="1" u="none" strike="noStrike" dirty="0">
                          <a:solidFill>
                            <a:schemeClr val="tx2"/>
                          </a:solidFill>
                          <a:effectLst/>
                        </a:rPr>
                        <a:t>(DeFi)</a:t>
                      </a:r>
                      <a:endParaRPr lang="en-US" sz="1600" b="0" i="1" u="none" strike="noStrike" dirty="0">
                        <a:solidFill>
                          <a:schemeClr val="tx2"/>
                        </a:solidFill>
                        <a:effectLst/>
                        <a:latin typeface="Arial" panose="020B0604020202020204" pitchFamily="34" charset="0"/>
                      </a:endParaRPr>
                    </a:p>
                  </a:txBody>
                  <a:tcPr marL="7113" marR="7113" marT="7113" marB="0" anchor="b">
                    <a:lnB w="12700" cap="flat" cmpd="sng" algn="ctr">
                      <a:solidFill>
                        <a:schemeClr val="tx2"/>
                      </a:solidFill>
                      <a:prstDash val="solid"/>
                    </a:lnB>
                  </a:tcPr>
                </a:tc>
                <a:extLst>
                  <a:ext uri="{0D108BD9-81ED-4DB2-BD59-A6C34878D82A}">
                    <a16:rowId xmlns:a16="http://schemas.microsoft.com/office/drawing/2014/main" val="2965460839"/>
                  </a:ext>
                </a:extLst>
              </a:tr>
              <a:tr h="1016774">
                <a:tc>
                  <a:txBody>
                    <a:bodyPr/>
                    <a:lstStyle/>
                    <a:p>
                      <a:pPr algn="l" rtl="0" fontAlgn="ctr"/>
                      <a:r>
                        <a:rPr lang="en-US" sz="1400" b="1" u="none" strike="noStrike" dirty="0">
                          <a:solidFill>
                            <a:schemeClr val="tx2"/>
                          </a:solidFill>
                          <a:effectLst/>
                        </a:rPr>
                        <a:t>Who</a:t>
                      </a:r>
                      <a:endParaRPr lang="en-US" sz="1400" b="1" i="0" u="none" strike="noStrike" dirty="0">
                        <a:solidFill>
                          <a:schemeClr val="tx2"/>
                        </a:solidFill>
                        <a:effectLst/>
                        <a:latin typeface="Arial" panose="020B0604020202020204" pitchFamily="34" charset="0"/>
                      </a:endParaRPr>
                    </a:p>
                  </a:txBody>
                  <a:tcPr marL="7113" marR="7113" marT="7113" marB="0" anchor="ctr">
                    <a:lnT w="12700" cap="flat" cmpd="sng" algn="ctr">
                      <a:solidFill>
                        <a:schemeClr val="tx2"/>
                      </a:solidFill>
                      <a:prstDash val="solid"/>
                    </a:lnT>
                  </a:tcPr>
                </a:tc>
                <a:tc>
                  <a:txBody>
                    <a:bodyPr/>
                    <a:lstStyle/>
                    <a:p>
                      <a:pPr algn="ctr" rtl="0" fontAlgn="ctr"/>
                      <a:r>
                        <a:rPr lang="en-US" sz="1400" b="0" u="none" strike="noStrike" dirty="0">
                          <a:solidFill>
                            <a:srgbClr val="595959"/>
                          </a:solidFill>
                          <a:effectLst/>
                        </a:rPr>
                        <a:t>Mainstream regulated financial services  </a:t>
                      </a:r>
                      <a:endParaRPr lang="en-US" sz="1400" b="0" i="0" u="none" strike="noStrike" dirty="0">
                        <a:solidFill>
                          <a:srgbClr val="595959"/>
                        </a:solidFill>
                        <a:effectLst/>
                        <a:latin typeface="Arial" panose="020B0604020202020204" pitchFamily="34" charset="0"/>
                      </a:endParaRPr>
                    </a:p>
                  </a:txBody>
                  <a:tcPr marL="7113" marR="7113" marT="7113" marB="0" anchor="ctr">
                    <a:lnT w="12700" cap="flat" cmpd="sng" algn="ctr">
                      <a:solidFill>
                        <a:schemeClr val="tx2"/>
                      </a:solidFill>
                      <a:prstDash val="solid"/>
                    </a:lnT>
                  </a:tcPr>
                </a:tc>
                <a:tc>
                  <a:txBody>
                    <a:bodyPr/>
                    <a:lstStyle/>
                    <a:p>
                      <a:pPr algn="ctr" rtl="0" fontAlgn="ctr"/>
                      <a:r>
                        <a:rPr lang="en-US" sz="1400" b="0" u="none" strike="noStrike" dirty="0">
                          <a:solidFill>
                            <a:srgbClr val="595959"/>
                          </a:solidFill>
                          <a:effectLst/>
                        </a:rPr>
                        <a:t>Centralized platforms that bridge TradFi and the digital asset players  </a:t>
                      </a:r>
                      <a:endParaRPr lang="en-US" sz="1400" b="0" i="0" u="none" strike="noStrike" dirty="0">
                        <a:solidFill>
                          <a:srgbClr val="595959"/>
                        </a:solidFill>
                        <a:effectLst/>
                        <a:latin typeface="Arial" panose="020B0604020202020204" pitchFamily="34" charset="0"/>
                      </a:endParaRPr>
                    </a:p>
                  </a:txBody>
                  <a:tcPr marL="7113" marR="7113" marT="7113" marB="0" anchor="ctr">
                    <a:lnT w="12700" cap="flat" cmpd="sng" algn="ctr">
                      <a:solidFill>
                        <a:schemeClr val="tx2"/>
                      </a:solidFill>
                      <a:prstDash val="solid"/>
                    </a:lnT>
                    <a:solidFill>
                      <a:schemeClr val="accent6">
                        <a:lumMod val="20000"/>
                        <a:lumOff val="80000"/>
                      </a:schemeClr>
                    </a:solidFill>
                  </a:tcPr>
                </a:tc>
                <a:tc>
                  <a:txBody>
                    <a:bodyPr/>
                    <a:lstStyle/>
                    <a:p>
                      <a:pPr algn="ctr" rtl="0" fontAlgn="ctr"/>
                      <a:endParaRPr lang="en-US" sz="1400" b="0" u="none" strike="noStrike" dirty="0">
                        <a:solidFill>
                          <a:srgbClr val="595959"/>
                        </a:solidFill>
                        <a:effectLst/>
                      </a:endParaRPr>
                    </a:p>
                    <a:p>
                      <a:pPr algn="ctr" rtl="0" fontAlgn="ctr"/>
                      <a:r>
                        <a:rPr lang="en-US" sz="1400" b="0" u="none" strike="noStrike" dirty="0">
                          <a:solidFill>
                            <a:srgbClr val="595959"/>
                          </a:solidFill>
                          <a:effectLst/>
                        </a:rPr>
                        <a:t>Decentralized platforms and protocols that provide a variety of services, integral part of Web3 </a:t>
                      </a:r>
                      <a:endParaRPr lang="en-US" sz="1400" b="0" i="0" u="none" strike="noStrike" dirty="0">
                        <a:solidFill>
                          <a:srgbClr val="595959"/>
                        </a:solidFill>
                        <a:effectLst/>
                        <a:latin typeface="Arial" panose="020B0604020202020204" pitchFamily="34" charset="0"/>
                      </a:endParaRPr>
                    </a:p>
                  </a:txBody>
                  <a:tcPr marL="7113" marR="7113" marT="7113" marB="0" anchor="ctr">
                    <a:lnT w="12700" cap="flat" cmpd="sng" algn="ctr">
                      <a:solidFill>
                        <a:schemeClr val="tx2"/>
                      </a:solidFill>
                      <a:prstDash val="solid"/>
                    </a:lnT>
                  </a:tcPr>
                </a:tc>
                <a:extLst>
                  <a:ext uri="{0D108BD9-81ED-4DB2-BD59-A6C34878D82A}">
                    <a16:rowId xmlns:a16="http://schemas.microsoft.com/office/drawing/2014/main" val="1027639680"/>
                  </a:ext>
                </a:extLst>
              </a:tr>
              <a:tr h="1016774">
                <a:tc rowSpan="2">
                  <a:txBody>
                    <a:bodyPr/>
                    <a:lstStyle/>
                    <a:p>
                      <a:pPr algn="l" rtl="0" fontAlgn="ctr"/>
                      <a:r>
                        <a:rPr lang="en-US" sz="1400" b="1" u="none" strike="noStrike" dirty="0">
                          <a:solidFill>
                            <a:schemeClr val="tx2"/>
                          </a:solidFill>
                          <a:effectLst/>
                        </a:rPr>
                        <a:t>Products</a:t>
                      </a:r>
                      <a:endParaRPr lang="en-US" sz="1400" b="1" i="0" u="none" strike="noStrike" dirty="0">
                        <a:solidFill>
                          <a:schemeClr val="tx2"/>
                        </a:solidFill>
                        <a:effectLst/>
                        <a:latin typeface="Arial" panose="020B0604020202020204" pitchFamily="34" charset="0"/>
                      </a:endParaRPr>
                    </a:p>
                  </a:txBody>
                  <a:tcPr marL="7113" marR="7113" marT="7113" marB="0" anchor="ctr"/>
                </a:tc>
                <a:tc rowSpan="2">
                  <a:txBody>
                    <a:bodyPr/>
                    <a:lstStyle/>
                    <a:p>
                      <a:pPr algn="ctr" rtl="0" fontAlgn="ctr"/>
                      <a:r>
                        <a:rPr lang="en-US" sz="1400" b="0" u="none" strike="noStrike" dirty="0">
                          <a:solidFill>
                            <a:srgbClr val="595959"/>
                          </a:solidFill>
                          <a:effectLst/>
                        </a:rPr>
                        <a:t>Custodial accounts</a:t>
                      </a:r>
                      <a:endParaRPr lang="en-US" sz="1400" b="0" i="0" u="none" strike="noStrike" dirty="0">
                        <a:solidFill>
                          <a:srgbClr val="595959"/>
                        </a:solidFill>
                        <a:effectLst/>
                        <a:latin typeface="Arial" panose="020B0604020202020204" pitchFamily="34" charset="0"/>
                      </a:endParaRPr>
                    </a:p>
                  </a:txBody>
                  <a:tcPr marL="7113" marR="7113" marT="7113" marB="0" anchor="ctr"/>
                </a:tc>
                <a:tc>
                  <a:txBody>
                    <a:bodyPr/>
                    <a:lstStyle/>
                    <a:p>
                      <a:pPr algn="ctr" rtl="0" fontAlgn="ctr"/>
                      <a:r>
                        <a:rPr lang="en-US" sz="1400" b="0" u="none" strike="noStrike" dirty="0">
                          <a:solidFill>
                            <a:srgbClr val="595959"/>
                          </a:solidFill>
                          <a:effectLst/>
                        </a:rPr>
                        <a:t>Custodial wallets (Core service tends to be holding / trading digital assets, including fiat-to-crypto)</a:t>
                      </a:r>
                      <a:endParaRPr lang="en-US" sz="1400" b="0" i="0" u="none" strike="noStrike" dirty="0">
                        <a:solidFill>
                          <a:srgbClr val="595959"/>
                        </a:solidFill>
                        <a:effectLst/>
                        <a:latin typeface="Arial" panose="020B0604020202020204" pitchFamily="34" charset="0"/>
                      </a:endParaRPr>
                    </a:p>
                  </a:txBody>
                  <a:tcPr marL="7113" marR="7113" marT="7113" marB="0" anchor="ctr">
                    <a:solidFill>
                      <a:schemeClr val="accent6">
                        <a:lumMod val="20000"/>
                        <a:lumOff val="80000"/>
                      </a:schemeClr>
                    </a:solidFill>
                  </a:tcPr>
                </a:tc>
                <a:tc>
                  <a:txBody>
                    <a:bodyPr/>
                    <a:lstStyle/>
                    <a:p>
                      <a:pPr algn="ctr" rtl="0" fontAlgn="ctr"/>
                      <a:r>
                        <a:rPr lang="en-US" sz="1400" b="0" u="none" strike="noStrike" dirty="0">
                          <a:solidFill>
                            <a:srgbClr val="595959"/>
                          </a:solidFill>
                          <a:effectLst/>
                        </a:rPr>
                        <a:t>Non-custodial wallets</a:t>
                      </a:r>
                      <a:endParaRPr lang="en-US" sz="1400" b="0" i="0" u="none" strike="noStrike" dirty="0">
                        <a:solidFill>
                          <a:srgbClr val="595959"/>
                        </a:solidFill>
                        <a:effectLst/>
                        <a:latin typeface="Arial" panose="020B0604020202020204" pitchFamily="34" charset="0"/>
                      </a:endParaRPr>
                    </a:p>
                  </a:txBody>
                  <a:tcPr marL="7113" marR="7113" marT="7113" marB="0" anchor="ctr"/>
                </a:tc>
                <a:extLst>
                  <a:ext uri="{0D108BD9-81ED-4DB2-BD59-A6C34878D82A}">
                    <a16:rowId xmlns:a16="http://schemas.microsoft.com/office/drawing/2014/main" val="2996178742"/>
                  </a:ext>
                </a:extLst>
              </a:tr>
              <a:tr h="528756">
                <a:tc vMerge="1">
                  <a:txBody>
                    <a:bodyPr/>
                    <a:lstStyle/>
                    <a:p>
                      <a:endParaRPr lang="en-US"/>
                    </a:p>
                  </a:txBody>
                  <a:tcPr/>
                </a:tc>
                <a:tc vMerge="1">
                  <a:txBody>
                    <a:bodyPr/>
                    <a:lstStyle/>
                    <a:p>
                      <a:endParaRPr lang="en-US"/>
                    </a:p>
                  </a:txBody>
                  <a:tcPr/>
                </a:tc>
                <a:tc>
                  <a:txBody>
                    <a:bodyPr/>
                    <a:lstStyle/>
                    <a:p>
                      <a:pPr algn="ctr" rtl="0" fontAlgn="ctr"/>
                      <a:r>
                        <a:rPr lang="en-US" sz="1400" b="0" u="none" strike="noStrike" dirty="0">
                          <a:solidFill>
                            <a:srgbClr val="595959"/>
                          </a:solidFill>
                          <a:effectLst/>
                        </a:rPr>
                        <a:t>Connectivity with non-custodial accounts (DeFi wallets)</a:t>
                      </a:r>
                      <a:endParaRPr lang="en-US" sz="1400" b="0" i="0" u="none" strike="noStrike" dirty="0">
                        <a:solidFill>
                          <a:srgbClr val="595959"/>
                        </a:solidFill>
                        <a:effectLst/>
                        <a:latin typeface="Arial" panose="020B0604020202020204" pitchFamily="34" charset="0"/>
                      </a:endParaRPr>
                    </a:p>
                  </a:txBody>
                  <a:tcPr marL="7113" marR="7113" marT="7113" marB="0" anchor="ctr">
                    <a:solidFill>
                      <a:schemeClr val="accent6">
                        <a:lumMod val="20000"/>
                        <a:lumOff val="80000"/>
                      </a:schemeClr>
                    </a:solidFill>
                  </a:tcPr>
                </a:tc>
                <a:tc>
                  <a:txBody>
                    <a:bodyPr/>
                    <a:lstStyle/>
                    <a:p>
                      <a:pPr algn="ctr" rtl="0" fontAlgn="ctr"/>
                      <a:r>
                        <a:rPr lang="en-US" sz="1400" b="0" u="none" strike="noStrike" dirty="0">
                          <a:solidFill>
                            <a:srgbClr val="595959"/>
                          </a:solidFill>
                          <a:effectLst/>
                        </a:rPr>
                        <a:t>Decentralized with peer-to-peer trading of digital assets  </a:t>
                      </a:r>
                      <a:endParaRPr lang="en-US" sz="1400" b="0" i="0" u="none" strike="noStrike" dirty="0">
                        <a:solidFill>
                          <a:srgbClr val="595959"/>
                        </a:solidFill>
                        <a:effectLst/>
                        <a:latin typeface="Arial" panose="020B0604020202020204" pitchFamily="34" charset="0"/>
                      </a:endParaRPr>
                    </a:p>
                  </a:txBody>
                  <a:tcPr marL="7113" marR="7113" marT="7113" marB="0" anchor="ctr"/>
                </a:tc>
                <a:extLst>
                  <a:ext uri="{0D108BD9-81ED-4DB2-BD59-A6C34878D82A}">
                    <a16:rowId xmlns:a16="http://schemas.microsoft.com/office/drawing/2014/main" val="79942642"/>
                  </a:ext>
                </a:extLst>
              </a:tr>
              <a:tr h="1016774">
                <a:tc rowSpan="3">
                  <a:txBody>
                    <a:bodyPr/>
                    <a:lstStyle/>
                    <a:p>
                      <a:pPr algn="l" rtl="0" fontAlgn="ctr"/>
                      <a:r>
                        <a:rPr lang="en-US" sz="1400" b="1" u="none" strike="noStrike" dirty="0">
                          <a:solidFill>
                            <a:schemeClr val="tx2"/>
                          </a:solidFill>
                          <a:effectLst/>
                        </a:rPr>
                        <a:t>Examples</a:t>
                      </a:r>
                      <a:endParaRPr lang="en-US" sz="1400" b="1" i="0" u="none" strike="noStrike" dirty="0">
                        <a:solidFill>
                          <a:schemeClr val="tx2"/>
                        </a:solidFill>
                        <a:effectLst/>
                        <a:latin typeface="Arial" panose="020B0604020202020204" pitchFamily="34" charset="0"/>
                      </a:endParaRPr>
                    </a:p>
                  </a:txBody>
                  <a:tcPr marL="7113" marR="7113" marT="7113" marB="0" anchor="ctr"/>
                </a:tc>
                <a:tc rowSpan="3">
                  <a:txBody>
                    <a:bodyPr/>
                    <a:lstStyle/>
                    <a:p>
                      <a:pPr algn="ctr" rtl="0" fontAlgn="ctr"/>
                      <a:r>
                        <a:rPr lang="en-US" sz="1400" b="0" u="none" strike="noStrike" dirty="0">
                          <a:solidFill>
                            <a:srgbClr val="595959"/>
                          </a:solidFill>
                          <a:effectLst/>
                        </a:rPr>
                        <a:t>PNC Bank, Bank of America, Discover, Goldman Sachs, PayPal, and Wells Fargo </a:t>
                      </a:r>
                      <a:endParaRPr lang="en-US" sz="1400" b="0" i="0" u="none" strike="noStrike" dirty="0">
                        <a:solidFill>
                          <a:srgbClr val="595959"/>
                        </a:solidFill>
                        <a:effectLst/>
                        <a:latin typeface="Arial" panose="020B0604020202020204" pitchFamily="34" charset="0"/>
                      </a:endParaRPr>
                    </a:p>
                  </a:txBody>
                  <a:tcPr marL="7113" marR="7113" marT="7113" marB="0" anchor="ctr"/>
                </a:tc>
                <a:tc>
                  <a:txBody>
                    <a:bodyPr/>
                    <a:lstStyle/>
                    <a:p>
                      <a:pPr algn="ctr" rtl="0" fontAlgn="ctr"/>
                      <a:r>
                        <a:rPr lang="en-US" sz="1400" b="1" u="none" strike="noStrike" dirty="0">
                          <a:solidFill>
                            <a:srgbClr val="595959"/>
                          </a:solidFill>
                          <a:effectLst/>
                        </a:rPr>
                        <a:t>Holding / trading</a:t>
                      </a:r>
                      <a:r>
                        <a:rPr lang="en-US" sz="1400" b="0" u="none" strike="noStrike" dirty="0">
                          <a:solidFill>
                            <a:srgbClr val="595959"/>
                          </a:solidFill>
                          <a:effectLst/>
                        </a:rPr>
                        <a:t>: Binance, Coinbase and Kraken</a:t>
                      </a:r>
                      <a:endParaRPr lang="en-US" sz="1400" b="0" i="0" u="none" strike="noStrike" dirty="0">
                        <a:solidFill>
                          <a:srgbClr val="595959"/>
                        </a:solidFill>
                        <a:effectLst/>
                        <a:latin typeface="Arial" panose="020B0604020202020204" pitchFamily="34" charset="0"/>
                      </a:endParaRPr>
                    </a:p>
                  </a:txBody>
                  <a:tcPr marL="7113" marR="7113" marT="7113" marB="0" anchor="ctr">
                    <a:solidFill>
                      <a:schemeClr val="accent6">
                        <a:lumMod val="20000"/>
                        <a:lumOff val="80000"/>
                      </a:schemeClr>
                    </a:solidFill>
                  </a:tcPr>
                </a:tc>
                <a:tc>
                  <a:txBody>
                    <a:bodyPr/>
                    <a:lstStyle/>
                    <a:p>
                      <a:pPr algn="ctr" rtl="0" fontAlgn="ctr"/>
                      <a:endParaRPr lang="en-US" sz="1400" b="1" u="none" strike="noStrike" dirty="0">
                        <a:solidFill>
                          <a:srgbClr val="595959"/>
                        </a:solidFill>
                        <a:effectLst/>
                      </a:endParaRPr>
                    </a:p>
                    <a:p>
                      <a:pPr algn="ctr" rtl="0" fontAlgn="ctr"/>
                      <a:endParaRPr lang="en-US" sz="1400" b="1" u="none" strike="noStrike" dirty="0">
                        <a:solidFill>
                          <a:srgbClr val="595959"/>
                        </a:solidFill>
                        <a:effectLst/>
                      </a:endParaRPr>
                    </a:p>
                    <a:p>
                      <a:pPr algn="ctr" rtl="0" fontAlgn="ctr"/>
                      <a:r>
                        <a:rPr lang="en-US" sz="1400" b="1" u="none" strike="noStrike" dirty="0">
                          <a:solidFill>
                            <a:srgbClr val="595959"/>
                          </a:solidFill>
                          <a:effectLst/>
                        </a:rPr>
                        <a:t>Trading</a:t>
                      </a:r>
                      <a:r>
                        <a:rPr lang="en-US" sz="1400" b="0" u="none" strike="noStrike" dirty="0">
                          <a:solidFill>
                            <a:srgbClr val="595959"/>
                          </a:solidFill>
                          <a:effectLst/>
                        </a:rPr>
                        <a:t>: Pancakeswap, Sushiswap, Uniswap</a:t>
                      </a:r>
                      <a:br>
                        <a:rPr lang="en-US" sz="1400" b="0" u="none" strike="noStrike" dirty="0">
                          <a:solidFill>
                            <a:srgbClr val="595959"/>
                          </a:solidFill>
                          <a:effectLst/>
                        </a:rPr>
                      </a:br>
                      <a:r>
                        <a:rPr lang="en-US" sz="1400" b="1" u="none" strike="noStrike" dirty="0">
                          <a:solidFill>
                            <a:srgbClr val="595959"/>
                          </a:solidFill>
                          <a:effectLst/>
                        </a:rPr>
                        <a:t>Wallets</a:t>
                      </a:r>
                      <a:r>
                        <a:rPr lang="en-US" sz="1400" b="0" u="none" strike="noStrike" dirty="0">
                          <a:solidFill>
                            <a:srgbClr val="595959"/>
                          </a:solidFill>
                          <a:effectLst/>
                        </a:rPr>
                        <a:t>: ConsenSys, MetaMask2 </a:t>
                      </a:r>
                      <a:endParaRPr lang="en-US" sz="1400" b="0" i="0" u="none" strike="noStrike" dirty="0">
                        <a:solidFill>
                          <a:srgbClr val="595959"/>
                        </a:solidFill>
                        <a:effectLst/>
                        <a:latin typeface="Arial" panose="020B0604020202020204" pitchFamily="34" charset="0"/>
                      </a:endParaRPr>
                    </a:p>
                  </a:txBody>
                  <a:tcPr marL="7113" marR="7113" marT="7113" marB="0" anchor="ctr"/>
                </a:tc>
                <a:extLst>
                  <a:ext uri="{0D108BD9-81ED-4DB2-BD59-A6C34878D82A}">
                    <a16:rowId xmlns:a16="http://schemas.microsoft.com/office/drawing/2014/main" val="154663858"/>
                  </a:ext>
                </a:extLst>
              </a:tr>
              <a:tr h="264753">
                <a:tc vMerge="1">
                  <a:txBody>
                    <a:bodyPr/>
                    <a:lstStyle/>
                    <a:p>
                      <a:endParaRPr lang="en-US"/>
                    </a:p>
                  </a:txBody>
                  <a:tcPr/>
                </a:tc>
                <a:tc vMerge="1">
                  <a:txBody>
                    <a:bodyPr/>
                    <a:lstStyle/>
                    <a:p>
                      <a:endParaRPr lang="en-US"/>
                    </a:p>
                  </a:txBody>
                  <a:tcPr/>
                </a:tc>
                <a:tc rowSpan="2">
                  <a:txBody>
                    <a:bodyPr/>
                    <a:lstStyle/>
                    <a:p>
                      <a:pPr algn="ctr" rtl="0" fontAlgn="ctr"/>
                      <a:r>
                        <a:rPr lang="en-US" sz="1400" b="1" u="none" strike="noStrike" dirty="0">
                          <a:solidFill>
                            <a:srgbClr val="595959"/>
                          </a:solidFill>
                          <a:effectLst/>
                        </a:rPr>
                        <a:t>Paying</a:t>
                      </a:r>
                      <a:r>
                        <a:rPr lang="en-US" sz="1400" b="0" u="none" strike="noStrike" dirty="0">
                          <a:solidFill>
                            <a:srgbClr val="595959"/>
                          </a:solidFill>
                          <a:effectLst/>
                        </a:rPr>
                        <a:t>: Circle, Ripple, Wyre </a:t>
                      </a:r>
                      <a:endParaRPr lang="en-US" sz="1400" b="0" i="0" u="none" strike="noStrike" dirty="0">
                        <a:solidFill>
                          <a:srgbClr val="595959"/>
                        </a:solidFill>
                        <a:effectLst/>
                        <a:latin typeface="Arial" panose="020B0604020202020204" pitchFamily="34" charset="0"/>
                      </a:endParaRPr>
                    </a:p>
                  </a:txBody>
                  <a:tcPr marL="7113" marR="7113" marT="7113" marB="0" anchor="ctr">
                    <a:solidFill>
                      <a:schemeClr val="accent6">
                        <a:lumMod val="20000"/>
                        <a:lumOff val="80000"/>
                      </a:schemeClr>
                    </a:solidFill>
                  </a:tcPr>
                </a:tc>
                <a:tc>
                  <a:txBody>
                    <a:bodyPr/>
                    <a:lstStyle/>
                    <a:p>
                      <a:pPr algn="ctr" rtl="0" fontAlgn="ctr"/>
                      <a:r>
                        <a:rPr lang="en-US" sz="1400" b="1" u="none" strike="noStrike" dirty="0">
                          <a:solidFill>
                            <a:srgbClr val="595959"/>
                          </a:solidFill>
                          <a:effectLst/>
                        </a:rPr>
                        <a:t>Paying</a:t>
                      </a:r>
                      <a:r>
                        <a:rPr lang="en-US" sz="1400" b="0" u="none" strike="noStrike" dirty="0">
                          <a:solidFill>
                            <a:srgbClr val="595959"/>
                          </a:solidFill>
                          <a:effectLst/>
                        </a:rPr>
                        <a:t>: Lightning</a:t>
                      </a:r>
                      <a:endParaRPr lang="en-US" sz="1400" b="0" i="0" u="none" strike="noStrike" dirty="0">
                        <a:solidFill>
                          <a:srgbClr val="595959"/>
                        </a:solidFill>
                        <a:effectLst/>
                        <a:latin typeface="Arial" panose="020B0604020202020204" pitchFamily="34" charset="0"/>
                      </a:endParaRPr>
                    </a:p>
                  </a:txBody>
                  <a:tcPr marL="7113" marR="7113" marT="7113" marB="0" anchor="ctr"/>
                </a:tc>
                <a:extLst>
                  <a:ext uri="{0D108BD9-81ED-4DB2-BD59-A6C34878D82A}">
                    <a16:rowId xmlns:a16="http://schemas.microsoft.com/office/drawing/2014/main" val="736863115"/>
                  </a:ext>
                </a:extLst>
              </a:tr>
              <a:tr h="52875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1400" b="1" u="none" strike="noStrike" dirty="0">
                          <a:solidFill>
                            <a:srgbClr val="595959"/>
                          </a:solidFill>
                          <a:effectLst/>
                        </a:rPr>
                        <a:t>Lending / borrowing</a:t>
                      </a:r>
                      <a:r>
                        <a:rPr lang="en-US" sz="1400" b="0" u="none" strike="noStrike" dirty="0">
                          <a:solidFill>
                            <a:srgbClr val="595959"/>
                          </a:solidFill>
                          <a:effectLst/>
                        </a:rPr>
                        <a:t>: Aave, Compound, Maker</a:t>
                      </a:r>
                      <a:endParaRPr lang="en-US" sz="1400" b="0" i="0" u="none" strike="noStrike" dirty="0">
                        <a:solidFill>
                          <a:srgbClr val="595959"/>
                        </a:solidFill>
                        <a:effectLst/>
                        <a:latin typeface="Arial" panose="020B0604020202020204" pitchFamily="34" charset="0"/>
                      </a:endParaRPr>
                    </a:p>
                  </a:txBody>
                  <a:tcPr marL="7113" marR="7113" marT="7113" marB="0" anchor="ctr"/>
                </a:tc>
                <a:extLst>
                  <a:ext uri="{0D108BD9-81ED-4DB2-BD59-A6C34878D82A}">
                    <a16:rowId xmlns:a16="http://schemas.microsoft.com/office/drawing/2014/main" val="4104802471"/>
                  </a:ext>
                </a:extLst>
              </a:tr>
            </a:tbl>
          </a:graphicData>
        </a:graphic>
      </p:graphicFrame>
    </p:spTree>
    <p:extLst>
      <p:ext uri="{BB962C8B-B14F-4D97-AF65-F5344CB8AC3E}">
        <p14:creationId xmlns:p14="http://schemas.microsoft.com/office/powerpoint/2010/main" val="351987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2E37-4A1C-45B7-916A-AE51C6C7E00E}"/>
              </a:ext>
            </a:extLst>
          </p:cNvPr>
          <p:cNvSpPr>
            <a:spLocks noGrp="1"/>
          </p:cNvSpPr>
          <p:nvPr>
            <p:ph type="title"/>
          </p:nvPr>
        </p:nvSpPr>
        <p:spPr/>
        <p:txBody>
          <a:bodyPr/>
          <a:lstStyle/>
          <a:p>
            <a:r>
              <a:rPr lang="en-US" dirty="0"/>
              <a:t>U.S. Regulatory Policies Have Been Evolving</a:t>
            </a:r>
          </a:p>
        </p:txBody>
      </p:sp>
      <p:sp>
        <p:nvSpPr>
          <p:cNvPr id="4" name="Slide Number Placeholder 3">
            <a:extLst>
              <a:ext uri="{FF2B5EF4-FFF2-40B4-BE49-F238E27FC236}">
                <a16:creationId xmlns:a16="http://schemas.microsoft.com/office/drawing/2014/main" id="{6A5C807D-6D31-44F4-B6F2-BCBBAFD3EC49}"/>
              </a:ext>
            </a:extLst>
          </p:cNvPr>
          <p:cNvSpPr>
            <a:spLocks noGrp="1"/>
          </p:cNvSpPr>
          <p:nvPr>
            <p:ph type="sldNum" sz="quarter" idx="12"/>
          </p:nvPr>
        </p:nvSpPr>
        <p:spPr/>
        <p:txBody>
          <a:bodyPr/>
          <a:lstStyle/>
          <a:p>
            <a:fld id="{4F90343F-D056-4E24-BE3D-A305BDC1A23E}" type="slidenum">
              <a:rPr lang="en-US" smtClean="0"/>
              <a:pPr/>
              <a:t>10</a:t>
            </a:fld>
            <a:endParaRPr lang="en-US" dirty="0"/>
          </a:p>
        </p:txBody>
      </p:sp>
      <p:sp>
        <p:nvSpPr>
          <p:cNvPr id="6" name="Text Placeholder 5">
            <a:extLst>
              <a:ext uri="{FF2B5EF4-FFF2-40B4-BE49-F238E27FC236}">
                <a16:creationId xmlns:a16="http://schemas.microsoft.com/office/drawing/2014/main" id="{ACDEB76F-53D5-4092-BF1D-9C4DB2CDE652}"/>
              </a:ext>
            </a:extLst>
          </p:cNvPr>
          <p:cNvSpPr>
            <a:spLocks noGrp="1"/>
          </p:cNvSpPr>
          <p:nvPr>
            <p:ph type="body" sz="quarter" idx="14"/>
          </p:nvPr>
        </p:nvSpPr>
        <p:spPr/>
        <p:txBody>
          <a:bodyPr/>
          <a:lstStyle/>
          <a:p>
            <a:r>
              <a:rPr lang="en-US" dirty="0"/>
              <a:t>…for a while…</a:t>
            </a:r>
          </a:p>
        </p:txBody>
      </p:sp>
      <p:cxnSp>
        <p:nvCxnSpPr>
          <p:cNvPr id="7" name="Straight Connector 6">
            <a:extLst>
              <a:ext uri="{FF2B5EF4-FFF2-40B4-BE49-F238E27FC236}">
                <a16:creationId xmlns:a16="http://schemas.microsoft.com/office/drawing/2014/main" id="{958E67C9-A3A1-4AEF-B7D7-66AF98BDD896}"/>
              </a:ext>
            </a:extLst>
          </p:cNvPr>
          <p:cNvCxnSpPr>
            <a:stCxn id="27" idx="0"/>
            <a:endCxn id="18" idx="2"/>
          </p:cNvCxnSpPr>
          <p:nvPr/>
        </p:nvCxnSpPr>
        <p:spPr>
          <a:xfrm flipV="1">
            <a:off x="1718332" y="1624136"/>
            <a:ext cx="9660" cy="1437929"/>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8" name="Straight Connector 7">
            <a:extLst>
              <a:ext uri="{FF2B5EF4-FFF2-40B4-BE49-F238E27FC236}">
                <a16:creationId xmlns:a16="http://schemas.microsoft.com/office/drawing/2014/main" id="{1125A527-D672-4E13-AADD-9DB900712BE0}"/>
              </a:ext>
            </a:extLst>
          </p:cNvPr>
          <p:cNvCxnSpPr>
            <a:cxnSpLocks/>
            <a:stCxn id="28" idx="0"/>
            <a:endCxn id="19" idx="0"/>
          </p:cNvCxnSpPr>
          <p:nvPr/>
        </p:nvCxnSpPr>
        <p:spPr>
          <a:xfrm flipH="1" flipV="1">
            <a:off x="2660964" y="1391774"/>
            <a:ext cx="11939" cy="417294"/>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9" name="Straight Connector 8">
            <a:extLst>
              <a:ext uri="{FF2B5EF4-FFF2-40B4-BE49-F238E27FC236}">
                <a16:creationId xmlns:a16="http://schemas.microsoft.com/office/drawing/2014/main" id="{179155FE-2EEE-4767-BD5A-3E8593364F51}"/>
              </a:ext>
            </a:extLst>
          </p:cNvPr>
          <p:cNvCxnSpPr>
            <a:cxnSpLocks/>
            <a:stCxn id="26" idx="0"/>
            <a:endCxn id="17" idx="0"/>
          </p:cNvCxnSpPr>
          <p:nvPr/>
        </p:nvCxnSpPr>
        <p:spPr>
          <a:xfrm flipV="1">
            <a:off x="787589" y="1391774"/>
            <a:ext cx="7431" cy="417294"/>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0" name="Straight Connector 9">
            <a:extLst>
              <a:ext uri="{FF2B5EF4-FFF2-40B4-BE49-F238E27FC236}">
                <a16:creationId xmlns:a16="http://schemas.microsoft.com/office/drawing/2014/main" id="{1F1ED6A1-019C-4F9E-8BA4-839E7A8FB7BC}"/>
              </a:ext>
            </a:extLst>
          </p:cNvPr>
          <p:cNvCxnSpPr>
            <a:stCxn id="20" idx="2"/>
            <a:endCxn id="29" idx="0"/>
          </p:cNvCxnSpPr>
          <p:nvPr/>
        </p:nvCxnSpPr>
        <p:spPr>
          <a:xfrm>
            <a:off x="3530565" y="1624136"/>
            <a:ext cx="0" cy="3111867"/>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1" name="Straight Connector 10">
            <a:extLst>
              <a:ext uri="{FF2B5EF4-FFF2-40B4-BE49-F238E27FC236}">
                <a16:creationId xmlns:a16="http://schemas.microsoft.com/office/drawing/2014/main" id="{3CDD73BF-B914-4082-A47E-36CD00AED3CA}"/>
              </a:ext>
            </a:extLst>
          </p:cNvPr>
          <p:cNvCxnSpPr>
            <a:cxnSpLocks/>
            <a:stCxn id="30" idx="0"/>
            <a:endCxn id="21" idx="0"/>
          </p:cNvCxnSpPr>
          <p:nvPr/>
        </p:nvCxnSpPr>
        <p:spPr>
          <a:xfrm flipH="1" flipV="1">
            <a:off x="4526908" y="1391774"/>
            <a:ext cx="1397" cy="417294"/>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2" name="Straight Connector 11">
            <a:extLst>
              <a:ext uri="{FF2B5EF4-FFF2-40B4-BE49-F238E27FC236}">
                <a16:creationId xmlns:a16="http://schemas.microsoft.com/office/drawing/2014/main" id="{19DD9F2C-0CB9-4179-95B5-B71BE18AEC9D}"/>
              </a:ext>
            </a:extLst>
          </p:cNvPr>
          <p:cNvCxnSpPr>
            <a:stCxn id="31" idx="0"/>
            <a:endCxn id="22" idx="2"/>
          </p:cNvCxnSpPr>
          <p:nvPr/>
        </p:nvCxnSpPr>
        <p:spPr>
          <a:xfrm flipV="1">
            <a:off x="5477986" y="1624136"/>
            <a:ext cx="0" cy="2094410"/>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3" name="Straight Connector 12">
            <a:extLst>
              <a:ext uri="{FF2B5EF4-FFF2-40B4-BE49-F238E27FC236}">
                <a16:creationId xmlns:a16="http://schemas.microsoft.com/office/drawing/2014/main" id="{06A59924-995E-483F-900B-3AF4ABF14DD6}"/>
              </a:ext>
            </a:extLst>
          </p:cNvPr>
          <p:cNvCxnSpPr>
            <a:cxnSpLocks/>
            <a:stCxn id="23" idx="0"/>
            <a:endCxn id="32" idx="0"/>
          </p:cNvCxnSpPr>
          <p:nvPr/>
        </p:nvCxnSpPr>
        <p:spPr>
          <a:xfrm>
            <a:off x="6447170" y="1391774"/>
            <a:ext cx="0" cy="417294"/>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4" name="Straight Connector 13">
            <a:extLst>
              <a:ext uri="{FF2B5EF4-FFF2-40B4-BE49-F238E27FC236}">
                <a16:creationId xmlns:a16="http://schemas.microsoft.com/office/drawing/2014/main" id="{1F5D7631-BC98-4D5D-AADB-AFACF7BD98DB}"/>
              </a:ext>
            </a:extLst>
          </p:cNvPr>
          <p:cNvCxnSpPr>
            <a:cxnSpLocks/>
            <a:stCxn id="34" idx="0"/>
            <a:endCxn id="25" idx="0"/>
          </p:cNvCxnSpPr>
          <p:nvPr/>
        </p:nvCxnSpPr>
        <p:spPr>
          <a:xfrm flipV="1">
            <a:off x="8258794" y="1391774"/>
            <a:ext cx="0" cy="417294"/>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FAE6F05E-CE54-4EC3-8BD1-A23F461AB00B}"/>
              </a:ext>
            </a:extLst>
          </p:cNvPr>
          <p:cNvCxnSpPr>
            <a:cxnSpLocks/>
            <a:stCxn id="24" idx="2"/>
            <a:endCxn id="33" idx="0"/>
          </p:cNvCxnSpPr>
          <p:nvPr/>
        </p:nvCxnSpPr>
        <p:spPr>
          <a:xfrm>
            <a:off x="7398248" y="1624136"/>
            <a:ext cx="0" cy="3411637"/>
          </a:xfrm>
          <a:prstGeom prst="line">
            <a:avLst/>
          </a:prstGeom>
          <a:ln w="28575">
            <a:solidFill>
              <a:schemeClr val="accent6"/>
            </a:solidFill>
          </a:ln>
          <a:effectLst/>
        </p:spPr>
        <p:style>
          <a:lnRef idx="2">
            <a:schemeClr val="accent2"/>
          </a:lnRef>
          <a:fillRef idx="0">
            <a:schemeClr val="accent2"/>
          </a:fillRef>
          <a:effectRef idx="1">
            <a:schemeClr val="accent2"/>
          </a:effectRef>
          <a:fontRef idx="minor">
            <a:schemeClr val="tx1"/>
          </a:fontRef>
        </p:style>
      </p:cxnSp>
      <p:sp>
        <p:nvSpPr>
          <p:cNvPr id="16" name="Arrow: Right 15">
            <a:extLst>
              <a:ext uri="{FF2B5EF4-FFF2-40B4-BE49-F238E27FC236}">
                <a16:creationId xmlns:a16="http://schemas.microsoft.com/office/drawing/2014/main" id="{38815E92-6D77-45E3-BE5E-66B38EDB94B7}"/>
              </a:ext>
            </a:extLst>
          </p:cNvPr>
          <p:cNvSpPr/>
          <p:nvPr/>
        </p:nvSpPr>
        <p:spPr>
          <a:xfrm>
            <a:off x="131982" y="1237646"/>
            <a:ext cx="8884571" cy="535340"/>
          </a:xfrm>
          <a:prstGeom prst="rightArrow">
            <a:avLst/>
          </a:prstGeom>
          <a:gradFill flip="none" rotWithShape="1">
            <a:gsLst>
              <a:gs pos="0">
                <a:schemeClr val="tx2"/>
              </a:gs>
              <a:gs pos="100000">
                <a:schemeClr val="accent1"/>
              </a:gs>
            </a:gsLst>
            <a:path path="circle">
              <a:fillToRect l="100000" t="100000"/>
            </a:path>
            <a:tileRect r="-100000" b="-100000"/>
          </a:gra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endParaRPr lang="en-US" sz="1200" b="1" dirty="0">
              <a:solidFill>
                <a:schemeClr val="bg1"/>
              </a:solidFill>
            </a:endParaRPr>
          </a:p>
        </p:txBody>
      </p:sp>
      <p:sp>
        <p:nvSpPr>
          <p:cNvPr id="17" name="TextBox 16">
            <a:extLst>
              <a:ext uri="{FF2B5EF4-FFF2-40B4-BE49-F238E27FC236}">
                <a16:creationId xmlns:a16="http://schemas.microsoft.com/office/drawing/2014/main" id="{77308494-4B30-4F5B-98F4-19292D5B1E39}"/>
              </a:ext>
            </a:extLst>
          </p:cNvPr>
          <p:cNvSpPr txBox="1"/>
          <p:nvPr/>
        </p:nvSpPr>
        <p:spPr>
          <a:xfrm>
            <a:off x="559630" y="1391774"/>
            <a:ext cx="470780" cy="232362"/>
          </a:xfrm>
          <a:prstGeom prst="rect">
            <a:avLst/>
          </a:prstGeom>
          <a:noFill/>
        </p:spPr>
        <p:txBody>
          <a:bodyPr wrap="square" lIns="0" tIns="0" rIns="0" bIns="0" rtlCol="0">
            <a:noAutofit/>
          </a:bodyPr>
          <a:lstStyle/>
          <a:p>
            <a:r>
              <a:rPr lang="en-US" sz="1600" b="1" dirty="0">
                <a:solidFill>
                  <a:schemeClr val="bg1"/>
                </a:solidFill>
              </a:rPr>
              <a:t>2014</a:t>
            </a:r>
            <a:endParaRPr lang="en-US" sz="1400" b="1" dirty="0">
              <a:solidFill>
                <a:schemeClr val="bg1"/>
              </a:solidFill>
            </a:endParaRPr>
          </a:p>
        </p:txBody>
      </p:sp>
      <p:sp>
        <p:nvSpPr>
          <p:cNvPr id="18" name="TextBox 17">
            <a:extLst>
              <a:ext uri="{FF2B5EF4-FFF2-40B4-BE49-F238E27FC236}">
                <a16:creationId xmlns:a16="http://schemas.microsoft.com/office/drawing/2014/main" id="{AC9C4B5A-F4F0-47D4-A431-FD3F99356477}"/>
              </a:ext>
            </a:extLst>
          </p:cNvPr>
          <p:cNvSpPr txBox="1"/>
          <p:nvPr/>
        </p:nvSpPr>
        <p:spPr>
          <a:xfrm>
            <a:off x="1492602" y="1391774"/>
            <a:ext cx="470780" cy="232362"/>
          </a:xfrm>
          <a:prstGeom prst="rect">
            <a:avLst/>
          </a:prstGeom>
          <a:noFill/>
        </p:spPr>
        <p:txBody>
          <a:bodyPr wrap="square" lIns="0" tIns="0" rIns="0" bIns="0" rtlCol="0">
            <a:noAutofit/>
          </a:bodyPr>
          <a:lstStyle/>
          <a:p>
            <a:r>
              <a:rPr lang="en-US" sz="1600" b="1" dirty="0">
                <a:solidFill>
                  <a:schemeClr val="bg1"/>
                </a:solidFill>
              </a:rPr>
              <a:t>2015</a:t>
            </a:r>
            <a:endParaRPr lang="en-US" sz="1400" b="1" dirty="0">
              <a:solidFill>
                <a:schemeClr val="bg1"/>
              </a:solidFill>
            </a:endParaRPr>
          </a:p>
        </p:txBody>
      </p:sp>
      <p:sp>
        <p:nvSpPr>
          <p:cNvPr id="19" name="TextBox 18">
            <a:extLst>
              <a:ext uri="{FF2B5EF4-FFF2-40B4-BE49-F238E27FC236}">
                <a16:creationId xmlns:a16="http://schemas.microsoft.com/office/drawing/2014/main" id="{82DDFC77-2EB3-49F5-BE73-458E072FCE37}"/>
              </a:ext>
            </a:extLst>
          </p:cNvPr>
          <p:cNvSpPr txBox="1"/>
          <p:nvPr/>
        </p:nvSpPr>
        <p:spPr>
          <a:xfrm>
            <a:off x="2425574" y="1391774"/>
            <a:ext cx="470780" cy="232362"/>
          </a:xfrm>
          <a:prstGeom prst="rect">
            <a:avLst/>
          </a:prstGeom>
          <a:noFill/>
        </p:spPr>
        <p:txBody>
          <a:bodyPr wrap="square" lIns="0" tIns="0" rIns="0" bIns="0" rtlCol="0">
            <a:noAutofit/>
          </a:bodyPr>
          <a:lstStyle/>
          <a:p>
            <a:r>
              <a:rPr lang="en-US" sz="1600" b="1" dirty="0">
                <a:solidFill>
                  <a:schemeClr val="bg1"/>
                </a:solidFill>
              </a:rPr>
              <a:t>2016</a:t>
            </a:r>
            <a:endParaRPr lang="en-US" sz="1400" b="1" dirty="0">
              <a:solidFill>
                <a:schemeClr val="bg1"/>
              </a:solidFill>
            </a:endParaRPr>
          </a:p>
        </p:txBody>
      </p:sp>
      <p:sp>
        <p:nvSpPr>
          <p:cNvPr id="20" name="TextBox 19">
            <a:extLst>
              <a:ext uri="{FF2B5EF4-FFF2-40B4-BE49-F238E27FC236}">
                <a16:creationId xmlns:a16="http://schemas.microsoft.com/office/drawing/2014/main" id="{9E592C4D-F27F-4B2A-AA27-43A75754D461}"/>
              </a:ext>
            </a:extLst>
          </p:cNvPr>
          <p:cNvSpPr txBox="1"/>
          <p:nvPr/>
        </p:nvSpPr>
        <p:spPr>
          <a:xfrm>
            <a:off x="3295175" y="1391774"/>
            <a:ext cx="470780" cy="232362"/>
          </a:xfrm>
          <a:prstGeom prst="rect">
            <a:avLst/>
          </a:prstGeom>
          <a:noFill/>
        </p:spPr>
        <p:txBody>
          <a:bodyPr wrap="square" lIns="0" tIns="0" rIns="0" bIns="0" rtlCol="0">
            <a:noAutofit/>
          </a:bodyPr>
          <a:lstStyle/>
          <a:p>
            <a:r>
              <a:rPr lang="en-US" sz="1600" b="1" dirty="0">
                <a:solidFill>
                  <a:schemeClr val="bg1"/>
                </a:solidFill>
              </a:rPr>
              <a:t>2017</a:t>
            </a:r>
            <a:endParaRPr lang="en-US" sz="1400" b="1" dirty="0">
              <a:solidFill>
                <a:schemeClr val="bg1"/>
              </a:solidFill>
            </a:endParaRPr>
          </a:p>
        </p:txBody>
      </p:sp>
      <p:sp>
        <p:nvSpPr>
          <p:cNvPr id="21" name="TextBox 20">
            <a:extLst>
              <a:ext uri="{FF2B5EF4-FFF2-40B4-BE49-F238E27FC236}">
                <a16:creationId xmlns:a16="http://schemas.microsoft.com/office/drawing/2014/main" id="{E3CB9611-9DA3-4556-AC6A-8AFE9337B50B}"/>
              </a:ext>
            </a:extLst>
          </p:cNvPr>
          <p:cNvSpPr txBox="1"/>
          <p:nvPr/>
        </p:nvSpPr>
        <p:spPr>
          <a:xfrm>
            <a:off x="4291518" y="1391774"/>
            <a:ext cx="470780" cy="232362"/>
          </a:xfrm>
          <a:prstGeom prst="rect">
            <a:avLst/>
          </a:prstGeom>
          <a:noFill/>
        </p:spPr>
        <p:txBody>
          <a:bodyPr wrap="square" lIns="0" tIns="0" rIns="0" bIns="0" rtlCol="0">
            <a:noAutofit/>
          </a:bodyPr>
          <a:lstStyle/>
          <a:p>
            <a:r>
              <a:rPr lang="en-US" sz="1600" b="1" dirty="0">
                <a:solidFill>
                  <a:schemeClr val="bg1"/>
                </a:solidFill>
              </a:rPr>
              <a:t>2018</a:t>
            </a:r>
            <a:endParaRPr lang="en-US" sz="1400" b="1" dirty="0">
              <a:solidFill>
                <a:schemeClr val="bg1"/>
              </a:solidFill>
            </a:endParaRPr>
          </a:p>
        </p:txBody>
      </p:sp>
      <p:sp>
        <p:nvSpPr>
          <p:cNvPr id="22" name="TextBox 21">
            <a:extLst>
              <a:ext uri="{FF2B5EF4-FFF2-40B4-BE49-F238E27FC236}">
                <a16:creationId xmlns:a16="http://schemas.microsoft.com/office/drawing/2014/main" id="{28F9DC3A-A3B8-41F2-B159-5B0F6937BF66}"/>
              </a:ext>
            </a:extLst>
          </p:cNvPr>
          <p:cNvSpPr txBox="1"/>
          <p:nvPr/>
        </p:nvSpPr>
        <p:spPr>
          <a:xfrm>
            <a:off x="5242596" y="1391774"/>
            <a:ext cx="470780" cy="232362"/>
          </a:xfrm>
          <a:prstGeom prst="rect">
            <a:avLst/>
          </a:prstGeom>
          <a:noFill/>
        </p:spPr>
        <p:txBody>
          <a:bodyPr wrap="square" lIns="0" tIns="0" rIns="0" bIns="0" rtlCol="0">
            <a:noAutofit/>
          </a:bodyPr>
          <a:lstStyle/>
          <a:p>
            <a:r>
              <a:rPr lang="en-US" sz="1600" b="1" dirty="0">
                <a:solidFill>
                  <a:schemeClr val="bg1"/>
                </a:solidFill>
              </a:rPr>
              <a:t>2019</a:t>
            </a:r>
            <a:endParaRPr lang="en-US" sz="1400" b="1" dirty="0">
              <a:solidFill>
                <a:schemeClr val="bg1"/>
              </a:solidFill>
            </a:endParaRPr>
          </a:p>
        </p:txBody>
      </p:sp>
      <p:sp>
        <p:nvSpPr>
          <p:cNvPr id="23" name="TextBox 22">
            <a:extLst>
              <a:ext uri="{FF2B5EF4-FFF2-40B4-BE49-F238E27FC236}">
                <a16:creationId xmlns:a16="http://schemas.microsoft.com/office/drawing/2014/main" id="{BC2DD5D0-DBEB-4EE8-845C-B79B48A08AA9}"/>
              </a:ext>
            </a:extLst>
          </p:cNvPr>
          <p:cNvSpPr txBox="1"/>
          <p:nvPr/>
        </p:nvSpPr>
        <p:spPr>
          <a:xfrm>
            <a:off x="6211780" y="1391774"/>
            <a:ext cx="470780" cy="232362"/>
          </a:xfrm>
          <a:prstGeom prst="rect">
            <a:avLst/>
          </a:prstGeom>
          <a:noFill/>
        </p:spPr>
        <p:txBody>
          <a:bodyPr wrap="square" lIns="0" tIns="0" rIns="0" bIns="0" rtlCol="0">
            <a:noAutofit/>
          </a:bodyPr>
          <a:lstStyle/>
          <a:p>
            <a:r>
              <a:rPr lang="en-US" sz="1600" b="1" dirty="0">
                <a:solidFill>
                  <a:schemeClr val="bg1"/>
                </a:solidFill>
              </a:rPr>
              <a:t>2020</a:t>
            </a:r>
            <a:endParaRPr lang="en-US" sz="1400" b="1" dirty="0">
              <a:solidFill>
                <a:schemeClr val="bg1"/>
              </a:solidFill>
            </a:endParaRPr>
          </a:p>
        </p:txBody>
      </p:sp>
      <p:sp>
        <p:nvSpPr>
          <p:cNvPr id="24" name="TextBox 23">
            <a:extLst>
              <a:ext uri="{FF2B5EF4-FFF2-40B4-BE49-F238E27FC236}">
                <a16:creationId xmlns:a16="http://schemas.microsoft.com/office/drawing/2014/main" id="{4B59AE0D-97E1-468F-A48B-2727AD9C93DA}"/>
              </a:ext>
            </a:extLst>
          </p:cNvPr>
          <p:cNvSpPr txBox="1"/>
          <p:nvPr/>
        </p:nvSpPr>
        <p:spPr>
          <a:xfrm>
            <a:off x="7162858" y="1391774"/>
            <a:ext cx="470780" cy="232362"/>
          </a:xfrm>
          <a:prstGeom prst="rect">
            <a:avLst/>
          </a:prstGeom>
          <a:noFill/>
        </p:spPr>
        <p:txBody>
          <a:bodyPr wrap="square" lIns="0" tIns="0" rIns="0" bIns="0" rtlCol="0">
            <a:noAutofit/>
          </a:bodyPr>
          <a:lstStyle/>
          <a:p>
            <a:r>
              <a:rPr lang="en-US" sz="1600" b="1" dirty="0">
                <a:solidFill>
                  <a:schemeClr val="bg1"/>
                </a:solidFill>
              </a:rPr>
              <a:t>2021</a:t>
            </a:r>
            <a:endParaRPr lang="en-US" sz="1400" b="1" dirty="0">
              <a:solidFill>
                <a:schemeClr val="bg1"/>
              </a:solidFill>
            </a:endParaRPr>
          </a:p>
        </p:txBody>
      </p:sp>
      <p:sp>
        <p:nvSpPr>
          <p:cNvPr id="25" name="TextBox 24">
            <a:extLst>
              <a:ext uri="{FF2B5EF4-FFF2-40B4-BE49-F238E27FC236}">
                <a16:creationId xmlns:a16="http://schemas.microsoft.com/office/drawing/2014/main" id="{7968AA98-75F1-4186-8273-F9CB50C8D299}"/>
              </a:ext>
            </a:extLst>
          </p:cNvPr>
          <p:cNvSpPr txBox="1"/>
          <p:nvPr/>
        </p:nvSpPr>
        <p:spPr>
          <a:xfrm>
            <a:off x="8023404" y="1391774"/>
            <a:ext cx="470780" cy="232362"/>
          </a:xfrm>
          <a:prstGeom prst="rect">
            <a:avLst/>
          </a:prstGeom>
          <a:noFill/>
        </p:spPr>
        <p:txBody>
          <a:bodyPr wrap="square" lIns="0" tIns="0" rIns="0" bIns="0" rtlCol="0">
            <a:noAutofit/>
          </a:bodyPr>
          <a:lstStyle/>
          <a:p>
            <a:r>
              <a:rPr lang="en-US" sz="1600" b="1" dirty="0">
                <a:solidFill>
                  <a:schemeClr val="bg1"/>
                </a:solidFill>
              </a:rPr>
              <a:t>2022</a:t>
            </a:r>
            <a:endParaRPr lang="en-US" sz="1400" b="1" dirty="0">
              <a:solidFill>
                <a:schemeClr val="bg1"/>
              </a:solidFill>
            </a:endParaRPr>
          </a:p>
        </p:txBody>
      </p:sp>
      <p:sp>
        <p:nvSpPr>
          <p:cNvPr id="26" name="TextBox 25">
            <a:extLst>
              <a:ext uri="{FF2B5EF4-FFF2-40B4-BE49-F238E27FC236}">
                <a16:creationId xmlns:a16="http://schemas.microsoft.com/office/drawing/2014/main" id="{02CF64FA-1D42-431F-96A9-625EC8E69757}"/>
              </a:ext>
            </a:extLst>
          </p:cNvPr>
          <p:cNvSpPr txBox="1"/>
          <p:nvPr/>
        </p:nvSpPr>
        <p:spPr>
          <a:xfrm>
            <a:off x="99651" y="1809068"/>
            <a:ext cx="1375875" cy="749724"/>
          </a:xfrm>
          <a:prstGeom prst="rect">
            <a:avLst/>
          </a:prstGeom>
          <a:noFill/>
        </p:spPr>
        <p:txBody>
          <a:bodyPr wrap="square" lIns="0" tIns="0" rIns="0" bIns="0" rtlCol="0">
            <a:noAutofit/>
          </a:bodyPr>
          <a:lstStyle/>
          <a:p>
            <a:pPr marL="173736" indent="-173736">
              <a:lnSpc>
                <a:spcPct val="90000"/>
              </a:lnSpc>
              <a:spcBef>
                <a:spcPts val="200"/>
              </a:spcBef>
              <a:spcAft>
                <a:spcPts val="200"/>
              </a:spcAft>
              <a:buClr>
                <a:schemeClr val="tx2"/>
              </a:buClr>
              <a:buFont typeface="WingDings" panose="05000000000000000000" pitchFamily="2" charset="2"/>
              <a:buChar char="§"/>
            </a:pPr>
            <a:r>
              <a:rPr lang="en-US" sz="1200" b="1" dirty="0">
                <a:solidFill>
                  <a:schemeClr val="accent1"/>
                </a:solidFill>
              </a:rPr>
              <a:t>Mar</a:t>
            </a:r>
            <a:r>
              <a:rPr lang="en-US" sz="1200" b="1" dirty="0">
                <a:solidFill>
                  <a:schemeClr val="tx1">
                    <a:lumMod val="65000"/>
                    <a:lumOff val="35000"/>
                  </a:schemeClr>
                </a:solidFill>
              </a:rPr>
              <a:t>: </a:t>
            </a:r>
            <a:r>
              <a:rPr lang="en-US" sz="1200" dirty="0">
                <a:solidFill>
                  <a:schemeClr val="tx1">
                    <a:lumMod val="65000"/>
                    <a:lumOff val="35000"/>
                  </a:schemeClr>
                </a:solidFill>
              </a:rPr>
              <a:t>IRS declared virtual currency will be taxed as property </a:t>
            </a:r>
            <a:endParaRPr lang="en-US" sz="1200" b="1" dirty="0">
              <a:solidFill>
                <a:schemeClr val="tx1">
                  <a:lumMod val="65000"/>
                  <a:lumOff val="35000"/>
                </a:schemeClr>
              </a:solidFill>
            </a:endParaRPr>
          </a:p>
        </p:txBody>
      </p:sp>
      <p:sp>
        <p:nvSpPr>
          <p:cNvPr id="27" name="TextBox 26">
            <a:extLst>
              <a:ext uri="{FF2B5EF4-FFF2-40B4-BE49-F238E27FC236}">
                <a16:creationId xmlns:a16="http://schemas.microsoft.com/office/drawing/2014/main" id="{23D00600-9190-4400-9ACD-0BC06DAA23F5}"/>
              </a:ext>
            </a:extLst>
          </p:cNvPr>
          <p:cNvSpPr txBox="1"/>
          <p:nvPr/>
        </p:nvSpPr>
        <p:spPr>
          <a:xfrm>
            <a:off x="694720" y="3062065"/>
            <a:ext cx="2047224" cy="1677844"/>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4"/>
                </a:solidFill>
                <a:effectLst/>
                <a:uLnTx/>
                <a:uFillTx/>
                <a:latin typeface="Arial" panose="020B0604020202020204"/>
                <a:ea typeface="+mn-ea"/>
                <a:cs typeface="+mn-cs"/>
              </a:rPr>
              <a:t>May</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FinCEN announced first round of Bank Secretary audits of companies registered as money transmitters in digital currency</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3"/>
                </a:solidFill>
                <a:effectLst/>
                <a:uLnTx/>
                <a:uFillTx/>
                <a:latin typeface="Arial" panose="020B0604020202020204"/>
                <a:ea typeface="+mn-ea"/>
                <a:cs typeface="+mn-cs"/>
              </a:rPr>
              <a:t>Sept</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CFTC announces first civil enforcement action against Coinflip</a:t>
            </a:r>
          </a:p>
        </p:txBody>
      </p:sp>
      <p:sp>
        <p:nvSpPr>
          <p:cNvPr id="28" name="TextBox 27">
            <a:extLst>
              <a:ext uri="{FF2B5EF4-FFF2-40B4-BE49-F238E27FC236}">
                <a16:creationId xmlns:a16="http://schemas.microsoft.com/office/drawing/2014/main" id="{DFEF8B74-3538-4B7D-8111-272BEA55F734}"/>
              </a:ext>
            </a:extLst>
          </p:cNvPr>
          <p:cNvSpPr txBox="1"/>
          <p:nvPr/>
        </p:nvSpPr>
        <p:spPr>
          <a:xfrm>
            <a:off x="1740396" y="1809068"/>
            <a:ext cx="1865014" cy="923330"/>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5"/>
                </a:solidFill>
                <a:effectLst/>
                <a:uLnTx/>
                <a:uFillTx/>
                <a:latin typeface="Arial" panose="020B0604020202020204"/>
                <a:ea typeface="+mn-ea"/>
                <a:cs typeface="+mn-cs"/>
              </a:rPr>
              <a:t>Mar</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CA passed AB 1326, which would explicitly bring bitcoin companies under licensing guidelines</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p:txBody>
      </p:sp>
      <p:sp>
        <p:nvSpPr>
          <p:cNvPr id="29" name="TextBox 28">
            <a:extLst>
              <a:ext uri="{FF2B5EF4-FFF2-40B4-BE49-F238E27FC236}">
                <a16:creationId xmlns:a16="http://schemas.microsoft.com/office/drawing/2014/main" id="{DB033CBC-44C1-44A1-B99E-D71208E48437}"/>
              </a:ext>
            </a:extLst>
          </p:cNvPr>
          <p:cNvSpPr txBox="1"/>
          <p:nvPr/>
        </p:nvSpPr>
        <p:spPr>
          <a:xfrm>
            <a:off x="2570897" y="4736003"/>
            <a:ext cx="1919335" cy="1502591"/>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tx2"/>
                </a:solidFill>
                <a:effectLst/>
                <a:uLnTx/>
                <a:uFillTx/>
                <a:latin typeface="Arial" panose="020B0604020202020204"/>
                <a:ea typeface="+mn-ea"/>
                <a:cs typeface="+mn-cs"/>
              </a:rPr>
              <a:t>Jul</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issues report considering the DAO was a security</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2"/>
                </a:solidFill>
                <a:effectLst/>
                <a:uLnTx/>
                <a:uFillTx/>
                <a:latin typeface="Arial" panose="020B0604020202020204"/>
                <a:ea typeface="+mn-ea"/>
                <a:cs typeface="+mn-cs"/>
              </a:rPr>
              <a:t>Dec</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issues an order institution cease-and-desist to halt sale of tokens (</a:t>
            </a:r>
            <a:r>
              <a:rPr kumimoji="0" lang="en-US" sz="1200" b="0" i="1"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Munchee Order</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p:txBody>
      </p:sp>
      <p:sp>
        <p:nvSpPr>
          <p:cNvPr id="30" name="TextBox 29">
            <a:extLst>
              <a:ext uri="{FF2B5EF4-FFF2-40B4-BE49-F238E27FC236}">
                <a16:creationId xmlns:a16="http://schemas.microsoft.com/office/drawing/2014/main" id="{CA92E03B-2B23-48A6-8969-A61FF14FDB62}"/>
              </a:ext>
            </a:extLst>
          </p:cNvPr>
          <p:cNvSpPr txBox="1"/>
          <p:nvPr/>
        </p:nvSpPr>
        <p:spPr>
          <a:xfrm>
            <a:off x="3530938" y="1809068"/>
            <a:ext cx="1994733" cy="1639423"/>
          </a:xfrm>
          <a:prstGeom prst="rect">
            <a:avLst/>
          </a:prstGeom>
          <a:noFill/>
        </p:spPr>
        <p:txBody>
          <a:bodyPr wrap="square">
            <a:spAutoFit/>
          </a:bodyPr>
          <a:lstStyle/>
          <a:p>
            <a:pPr marL="173736" indent="-173736">
              <a:lnSpc>
                <a:spcPct val="90000"/>
              </a:lnSpc>
              <a:spcBef>
                <a:spcPts val="200"/>
              </a:spcBef>
              <a:spcAft>
                <a:spcPts val="200"/>
              </a:spcAft>
              <a:buClr>
                <a:srgbClr val="005288"/>
              </a:buClr>
              <a:buFont typeface="WingDings" panose="05000000000000000000" pitchFamily="2" charset="2"/>
              <a:buChar char="§"/>
              <a:defRPr/>
            </a:pPr>
            <a:r>
              <a:rPr kumimoji="0" lang="en-US" sz="1200" b="1" i="0" u="none" strike="noStrike" kern="1200" cap="none" spc="0" normalizeH="0" baseline="0" noProof="0" dirty="0">
                <a:ln>
                  <a:noFill/>
                </a:ln>
                <a:solidFill>
                  <a:schemeClr val="tx2"/>
                </a:solidFill>
                <a:effectLst/>
                <a:uLnTx/>
                <a:uFillTx/>
                <a:latin typeface="Arial" panose="020B0604020202020204"/>
                <a:ea typeface="+mn-ea"/>
                <a:cs typeface="+mn-cs"/>
              </a:rPr>
              <a:t>Feb</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chairman emphasizes concern for secondary market trading potential of the tokens offered for sale</a:t>
            </a: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2"/>
                </a:solidFill>
                <a:effectLst/>
                <a:uLnTx/>
                <a:uFillTx/>
                <a:latin typeface="Arial" panose="020B0604020202020204"/>
                <a:ea typeface="+mn-ea"/>
                <a:cs typeface="+mn-cs"/>
              </a:rPr>
              <a:t>Jun</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Director of SEC emphasized sale of digital asset not always be security </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p:txBody>
      </p:sp>
      <p:sp>
        <p:nvSpPr>
          <p:cNvPr id="31" name="TextBox 30">
            <a:extLst>
              <a:ext uri="{FF2B5EF4-FFF2-40B4-BE49-F238E27FC236}">
                <a16:creationId xmlns:a16="http://schemas.microsoft.com/office/drawing/2014/main" id="{489DD6F1-77F5-4188-8CDF-926432270980}"/>
              </a:ext>
            </a:extLst>
          </p:cNvPr>
          <p:cNvSpPr txBox="1"/>
          <p:nvPr/>
        </p:nvSpPr>
        <p:spPr>
          <a:xfrm>
            <a:off x="4350290" y="3718546"/>
            <a:ext cx="2255391" cy="1314087"/>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3"/>
                </a:solidFill>
                <a:effectLst/>
                <a:uLnTx/>
                <a:uFillTx/>
                <a:latin typeface="Arial" panose="020B0604020202020204"/>
                <a:ea typeface="+mn-ea"/>
                <a:cs typeface="+mn-cs"/>
              </a:rPr>
              <a:t>Mar</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SEC creates FinHub to research digital asset and properly classify them  </a:t>
            </a: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5"/>
                </a:solidFill>
                <a:effectLst/>
                <a:uLnTx/>
                <a:uFillTx/>
                <a:latin typeface="Arial" panose="020B0604020202020204"/>
                <a:ea typeface="+mn-ea"/>
                <a:cs typeface="+mn-cs"/>
              </a:rPr>
              <a:t>Jun</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and FINRA issue a joint statement to outline considerations for digital asset securities custody</a:t>
            </a:r>
          </a:p>
        </p:txBody>
      </p:sp>
      <p:sp>
        <p:nvSpPr>
          <p:cNvPr id="32" name="TextBox 31">
            <a:extLst>
              <a:ext uri="{FF2B5EF4-FFF2-40B4-BE49-F238E27FC236}">
                <a16:creationId xmlns:a16="http://schemas.microsoft.com/office/drawing/2014/main" id="{DBF81D7C-C32C-4150-A91D-72DECAA33040}"/>
              </a:ext>
            </a:extLst>
          </p:cNvPr>
          <p:cNvSpPr txBox="1"/>
          <p:nvPr/>
        </p:nvSpPr>
        <p:spPr>
          <a:xfrm>
            <a:off x="5451297" y="1809068"/>
            <a:ext cx="1991745" cy="1805623"/>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4"/>
                </a:solidFill>
                <a:effectLst/>
                <a:uLnTx/>
                <a:uFillTx/>
                <a:latin typeface="Arial" panose="020B0604020202020204"/>
                <a:ea typeface="+mn-ea"/>
                <a:cs typeface="+mn-cs"/>
              </a:rPr>
              <a:t>Mar</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SEC creates FinHub to research digital asset and properly classify them  </a:t>
            </a: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5"/>
                </a:solidFill>
                <a:effectLst/>
                <a:uLnTx/>
                <a:uFillTx/>
                <a:latin typeface="Arial" panose="020B0604020202020204"/>
                <a:ea typeface="+mn-ea"/>
                <a:cs typeface="+mn-cs"/>
              </a:rPr>
              <a:t>Jun</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and FINRA issue a joint statement to outline considerations for digital asset securities custody</a:t>
            </a:r>
          </a:p>
        </p:txBody>
      </p:sp>
      <p:sp>
        <p:nvSpPr>
          <p:cNvPr id="33" name="TextBox 32">
            <a:extLst>
              <a:ext uri="{FF2B5EF4-FFF2-40B4-BE49-F238E27FC236}">
                <a16:creationId xmlns:a16="http://schemas.microsoft.com/office/drawing/2014/main" id="{C9E727CE-45A0-430B-A32D-3451155A24CC}"/>
              </a:ext>
            </a:extLst>
          </p:cNvPr>
          <p:cNvSpPr txBox="1"/>
          <p:nvPr/>
        </p:nvSpPr>
        <p:spPr>
          <a:xfrm>
            <a:off x="5638999" y="5035773"/>
            <a:ext cx="3518498" cy="1524520"/>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accent2"/>
                </a:solidFill>
                <a:effectLst/>
                <a:uLnTx/>
                <a:uFillTx/>
                <a:latin typeface="Arial" panose="020B0604020202020204"/>
                <a:ea typeface="+mn-ea"/>
                <a:cs typeface="+mn-cs"/>
              </a:rPr>
              <a:t>Feb</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issues Risk Alert regarding digital assets </a:t>
            </a:r>
            <a:endPar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a:p>
            <a:pPr marL="173736" indent="-173736">
              <a:lnSpc>
                <a:spcPct val="90000"/>
              </a:lnSpc>
              <a:spcBef>
                <a:spcPts val="200"/>
              </a:spcBef>
              <a:spcAft>
                <a:spcPts val="200"/>
              </a:spcAft>
              <a:buClr>
                <a:srgbClr val="005288"/>
              </a:buClr>
              <a:buFont typeface="WingDings" panose="05000000000000000000" pitchFamily="2" charset="2"/>
              <a:buChar char="§"/>
              <a:defRPr/>
            </a:pPr>
            <a:r>
              <a:rPr kumimoji="0" lang="en-US" sz="1200" b="1" i="0" u="none" strike="noStrike" kern="1200" cap="none" spc="0" normalizeH="0" baseline="0" noProof="0" dirty="0">
                <a:ln>
                  <a:noFill/>
                </a:ln>
                <a:solidFill>
                  <a:schemeClr val="accent3"/>
                </a:solidFill>
                <a:effectLst/>
                <a:uLnTx/>
                <a:uFillTx/>
                <a:latin typeface="Arial" panose="020B0604020202020204"/>
                <a:ea typeface="+mn-ea"/>
                <a:cs typeface="+mn-cs"/>
              </a:rPr>
              <a:t>Nov:</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OCC guidance requiring banks to seek supervisory non-objection prior to launching crypto products</a:t>
            </a:r>
          </a:p>
          <a:p>
            <a:pPr marL="173736" indent="-173736">
              <a:lnSpc>
                <a:spcPct val="90000"/>
              </a:lnSpc>
              <a:spcBef>
                <a:spcPts val="200"/>
              </a:spcBef>
              <a:spcAft>
                <a:spcPts val="200"/>
              </a:spcAft>
              <a:buClr>
                <a:srgbClr val="005288"/>
              </a:buClr>
              <a:buFont typeface="WingDings" panose="05000000000000000000" pitchFamily="2" charset="2"/>
              <a:buChar char="§"/>
              <a:defRPr/>
            </a:pPr>
            <a:r>
              <a:rPr lang="en-US" sz="1200" b="1" dirty="0">
                <a:solidFill>
                  <a:schemeClr val="accent3"/>
                </a:solidFill>
                <a:latin typeface="Arial" panose="020B0604020202020204"/>
              </a:rPr>
              <a:t>Nov</a:t>
            </a:r>
            <a:r>
              <a:rPr lang="en-US" sz="1200" b="1" dirty="0">
                <a:solidFill>
                  <a:srgbClr val="000000">
                    <a:lumMod val="65000"/>
                    <a:lumOff val="35000"/>
                  </a:srgbClr>
                </a:solidFill>
                <a:latin typeface="Arial" panose="020B0604020202020204"/>
              </a:rPr>
              <a:t>: </a:t>
            </a:r>
            <a:r>
              <a:rPr lang="en-US" sz="1200" dirty="0">
                <a:solidFill>
                  <a:srgbClr val="000000">
                    <a:lumMod val="65000"/>
                    <a:lumOff val="35000"/>
                  </a:srgbClr>
                </a:solidFill>
                <a:latin typeface="Arial" panose="020B0604020202020204"/>
              </a:rPr>
              <a:t>President’s working group recommends stablecoin issuers behave like banks with regulators and deposit insurance</a:t>
            </a:r>
            <a:endParaRPr kumimoji="0" lang="en-US" sz="120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endParaRPr>
          </a:p>
        </p:txBody>
      </p:sp>
      <p:sp>
        <p:nvSpPr>
          <p:cNvPr id="34" name="TextBox 33">
            <a:extLst>
              <a:ext uri="{FF2B5EF4-FFF2-40B4-BE49-F238E27FC236}">
                <a16:creationId xmlns:a16="http://schemas.microsoft.com/office/drawing/2014/main" id="{117A23F4-FBCB-4959-B10E-4DCA7F513BA1}"/>
              </a:ext>
            </a:extLst>
          </p:cNvPr>
          <p:cNvSpPr txBox="1"/>
          <p:nvPr/>
        </p:nvSpPr>
        <p:spPr>
          <a:xfrm>
            <a:off x="7526370" y="1809068"/>
            <a:ext cx="1464848" cy="2470420"/>
          </a:xfrm>
          <a:prstGeom prst="rect">
            <a:avLst/>
          </a:prstGeom>
          <a:noFill/>
        </p:spPr>
        <p:txBody>
          <a:bodyPr wrap="square">
            <a:spAutoFit/>
          </a:bodyPr>
          <a:lstStyle/>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tx2"/>
                </a:solidFill>
                <a:effectLst/>
                <a:uLnTx/>
                <a:uFillTx/>
                <a:latin typeface="Arial" panose="020B0604020202020204"/>
                <a:ea typeface="+mn-ea"/>
                <a:cs typeface="+mn-cs"/>
              </a:rPr>
              <a:t>Mar</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U.S. executive order calls on the government to examine cryptocurrency</a:t>
            </a:r>
          </a:p>
          <a:p>
            <a:pPr marL="173736" marR="0" lvl="0" indent="-173736" algn="l" defTabSz="1219170" rtl="0" eaLnBrk="1" fontAlgn="auto" latinLnBrk="0" hangingPunct="1">
              <a:lnSpc>
                <a:spcPct val="90000"/>
              </a:lnSpc>
              <a:spcBef>
                <a:spcPts val="200"/>
              </a:spcBef>
              <a:spcAft>
                <a:spcPts val="200"/>
              </a:spcAft>
              <a:buClr>
                <a:srgbClr val="005288"/>
              </a:buClr>
              <a:buSzTx/>
              <a:buFont typeface="WingDings" panose="05000000000000000000" pitchFamily="2" charset="2"/>
              <a:buChar char="§"/>
              <a:tabLst/>
              <a:defRPr/>
            </a:pPr>
            <a:r>
              <a:rPr kumimoji="0" lang="en-US" sz="1200" b="1" i="0" u="none" strike="noStrike" kern="1200" cap="none" spc="0" normalizeH="0" baseline="0" noProof="0" dirty="0">
                <a:ln>
                  <a:noFill/>
                </a:ln>
                <a:solidFill>
                  <a:schemeClr val="tx2"/>
                </a:solidFill>
                <a:effectLst/>
                <a:uLnTx/>
                <a:uFillTx/>
                <a:latin typeface="Arial" panose="020B0604020202020204"/>
                <a:ea typeface="+mn-ea"/>
                <a:cs typeface="+mn-cs"/>
              </a:rPr>
              <a:t>Mar</a:t>
            </a:r>
            <a:r>
              <a:rPr kumimoji="0" lang="en-US" sz="1200" b="1"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 </a:t>
            </a:r>
            <a:r>
              <a:rPr kumimoji="0" lang="en-US" sz="1200" b="0" i="0" u="none" strike="noStrike" kern="1200" cap="none" spc="0" normalizeH="0" baseline="0" noProof="0" dirty="0">
                <a:ln>
                  <a:noFill/>
                </a:ln>
                <a:solidFill>
                  <a:srgbClr val="000000">
                    <a:lumMod val="65000"/>
                    <a:lumOff val="35000"/>
                  </a:srgbClr>
                </a:solidFill>
                <a:effectLst/>
                <a:uLnTx/>
                <a:uFillTx/>
                <a:latin typeface="Arial" panose="020B0604020202020204"/>
                <a:ea typeface="+mn-ea"/>
                <a:cs typeface="+mn-cs"/>
              </a:rPr>
              <a:t>SEC accounting bulletin to, essentially, carry reserves on balance sheet for assets in custody</a:t>
            </a:r>
          </a:p>
        </p:txBody>
      </p:sp>
      <p:sp>
        <p:nvSpPr>
          <p:cNvPr id="35" name="TextBox 34">
            <a:extLst>
              <a:ext uri="{FF2B5EF4-FFF2-40B4-BE49-F238E27FC236}">
                <a16:creationId xmlns:a16="http://schemas.microsoft.com/office/drawing/2014/main" id="{F99BEB07-A10E-43BF-A291-AD9193B20B5B}"/>
              </a:ext>
            </a:extLst>
          </p:cNvPr>
          <p:cNvSpPr txBox="1"/>
          <p:nvPr/>
        </p:nvSpPr>
        <p:spPr>
          <a:xfrm>
            <a:off x="257457" y="913468"/>
            <a:ext cx="8717868" cy="338554"/>
          </a:xfrm>
          <a:prstGeom prst="rect">
            <a:avLst/>
          </a:prstGeom>
          <a:noFill/>
        </p:spPr>
        <p:txBody>
          <a:bodyPr wrap="square" rtlCol="0">
            <a:spAutoFit/>
          </a:bodyPr>
          <a:lstStyle/>
          <a:p>
            <a:r>
              <a:rPr lang="en-US" sz="1600" b="1" i="1" dirty="0">
                <a:solidFill>
                  <a:schemeClr val="accent1"/>
                </a:solidFill>
              </a:rPr>
              <a:t>Themes: Consumer Protection, Compliance (AML / sanctions), and System Stability</a:t>
            </a:r>
          </a:p>
        </p:txBody>
      </p:sp>
      <p:sp>
        <p:nvSpPr>
          <p:cNvPr id="36" name="Text Placeholder 35">
            <a:extLst>
              <a:ext uri="{FF2B5EF4-FFF2-40B4-BE49-F238E27FC236}">
                <a16:creationId xmlns:a16="http://schemas.microsoft.com/office/drawing/2014/main" id="{45AA6209-F0AD-496A-BBE4-0E033A53A43E}"/>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15962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D1E8-01F9-48D9-98C6-834CAFF15D68}"/>
              </a:ext>
            </a:extLst>
          </p:cNvPr>
          <p:cNvSpPr>
            <a:spLocks noGrp="1"/>
          </p:cNvSpPr>
          <p:nvPr>
            <p:ph type="title"/>
          </p:nvPr>
        </p:nvSpPr>
        <p:spPr/>
        <p:txBody>
          <a:bodyPr/>
          <a:lstStyle/>
          <a:p>
            <a:r>
              <a:rPr lang="en-US" dirty="0"/>
              <a:t>Overview &amp; Foundation</a:t>
            </a:r>
          </a:p>
        </p:txBody>
      </p:sp>
      <p:sp>
        <p:nvSpPr>
          <p:cNvPr id="4" name="Slide Number Placeholder 3">
            <a:extLst>
              <a:ext uri="{FF2B5EF4-FFF2-40B4-BE49-F238E27FC236}">
                <a16:creationId xmlns:a16="http://schemas.microsoft.com/office/drawing/2014/main" id="{B1D7DDAC-098D-46BE-92E0-B8EA040C271D}"/>
              </a:ext>
            </a:extLst>
          </p:cNvPr>
          <p:cNvSpPr>
            <a:spLocks noGrp="1"/>
          </p:cNvSpPr>
          <p:nvPr>
            <p:ph type="sldNum" sz="quarter" idx="12"/>
          </p:nvPr>
        </p:nvSpPr>
        <p:spPr/>
        <p:txBody>
          <a:bodyPr/>
          <a:lstStyle/>
          <a:p>
            <a:fld id="{4F90343F-D056-4E24-BE3D-A305BDC1A23E}" type="slidenum">
              <a:rPr lang="en-US" smtClean="0"/>
              <a:pPr/>
              <a:t>11</a:t>
            </a:fld>
            <a:endParaRPr lang="en-US" dirty="0"/>
          </a:p>
        </p:txBody>
      </p:sp>
      <p:sp>
        <p:nvSpPr>
          <p:cNvPr id="6" name="Text Placeholder 5">
            <a:extLst>
              <a:ext uri="{FF2B5EF4-FFF2-40B4-BE49-F238E27FC236}">
                <a16:creationId xmlns:a16="http://schemas.microsoft.com/office/drawing/2014/main" id="{0C8BC38D-4C99-4430-AA73-FA7698762B65}"/>
              </a:ext>
            </a:extLst>
          </p:cNvPr>
          <p:cNvSpPr>
            <a:spLocks noGrp="1"/>
          </p:cNvSpPr>
          <p:nvPr>
            <p:ph type="body" sz="quarter" idx="14"/>
          </p:nvPr>
        </p:nvSpPr>
        <p:spPr/>
        <p:txBody>
          <a:bodyPr/>
          <a:lstStyle/>
          <a:p>
            <a:r>
              <a:rPr lang="en-US" dirty="0"/>
              <a:t>March 2022 Executive Order</a:t>
            </a:r>
          </a:p>
        </p:txBody>
      </p:sp>
      <p:sp>
        <p:nvSpPr>
          <p:cNvPr id="9" name="Rectangle 8">
            <a:extLst>
              <a:ext uri="{FF2B5EF4-FFF2-40B4-BE49-F238E27FC236}">
                <a16:creationId xmlns:a16="http://schemas.microsoft.com/office/drawing/2014/main" id="{EDC5B90D-DE03-4539-BA4F-BF1B566367E8}"/>
              </a:ext>
            </a:extLst>
          </p:cNvPr>
          <p:cNvSpPr/>
          <p:nvPr/>
        </p:nvSpPr>
        <p:spPr>
          <a:xfrm>
            <a:off x="123377" y="1821263"/>
            <a:ext cx="4309669" cy="313816"/>
          </a:xfrm>
          <a:prstGeom prst="rect">
            <a:avLst/>
          </a:prstGeom>
          <a:solidFill>
            <a:schemeClr val="accent5">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Protect U.S. Consumers, Investors &amp; Businesses </a:t>
            </a:r>
          </a:p>
        </p:txBody>
      </p:sp>
      <p:sp>
        <p:nvSpPr>
          <p:cNvPr id="13" name="Rectangle 12">
            <a:extLst>
              <a:ext uri="{FF2B5EF4-FFF2-40B4-BE49-F238E27FC236}">
                <a16:creationId xmlns:a16="http://schemas.microsoft.com/office/drawing/2014/main" id="{4A82E9A9-5D55-4615-8163-DC6CBE3B8D7D}"/>
              </a:ext>
            </a:extLst>
          </p:cNvPr>
          <p:cNvSpPr/>
          <p:nvPr/>
        </p:nvSpPr>
        <p:spPr>
          <a:xfrm>
            <a:off x="123377" y="2911120"/>
            <a:ext cx="4309669" cy="313816"/>
          </a:xfrm>
          <a:prstGeom prst="rect">
            <a:avLst/>
          </a:prstGeom>
          <a:solidFill>
            <a:schemeClr val="accent3">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Protect U.S. / Global Financial Stability &amp; Mitigate Risk</a:t>
            </a:r>
          </a:p>
        </p:txBody>
      </p:sp>
      <p:sp>
        <p:nvSpPr>
          <p:cNvPr id="17" name="Rectangle 16">
            <a:extLst>
              <a:ext uri="{FF2B5EF4-FFF2-40B4-BE49-F238E27FC236}">
                <a16:creationId xmlns:a16="http://schemas.microsoft.com/office/drawing/2014/main" id="{A5429BC9-59B5-4AAE-8E25-4BFC867A95E9}"/>
              </a:ext>
            </a:extLst>
          </p:cNvPr>
          <p:cNvSpPr/>
          <p:nvPr/>
        </p:nvSpPr>
        <p:spPr>
          <a:xfrm>
            <a:off x="123377" y="3964959"/>
            <a:ext cx="4309669" cy="313816"/>
          </a:xfrm>
          <a:prstGeom prst="rect">
            <a:avLst/>
          </a:prstGeom>
          <a:solidFill>
            <a:schemeClr val="accent4">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Mitigate Illicit Finance &amp; National Security Risk</a:t>
            </a:r>
          </a:p>
        </p:txBody>
      </p:sp>
      <p:sp>
        <p:nvSpPr>
          <p:cNvPr id="25" name="Rectangle 24">
            <a:extLst>
              <a:ext uri="{FF2B5EF4-FFF2-40B4-BE49-F238E27FC236}">
                <a16:creationId xmlns:a16="http://schemas.microsoft.com/office/drawing/2014/main" id="{00BFAA6D-BEB7-425B-B3EA-C13BAC166BE6}"/>
              </a:ext>
            </a:extLst>
          </p:cNvPr>
          <p:cNvSpPr/>
          <p:nvPr/>
        </p:nvSpPr>
        <p:spPr>
          <a:xfrm>
            <a:off x="123377" y="4992415"/>
            <a:ext cx="4309669" cy="313816"/>
          </a:xfrm>
          <a:prstGeom prst="rect">
            <a:avLst/>
          </a:prstGeom>
          <a:solidFill>
            <a:schemeClr val="accent1">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Promote U.S. Leadership in Technology / Economic Competitiveness</a:t>
            </a:r>
          </a:p>
        </p:txBody>
      </p:sp>
      <p:sp>
        <p:nvSpPr>
          <p:cNvPr id="28" name="Rectangle 27">
            <a:extLst>
              <a:ext uri="{FF2B5EF4-FFF2-40B4-BE49-F238E27FC236}">
                <a16:creationId xmlns:a16="http://schemas.microsoft.com/office/drawing/2014/main" id="{33FFFE60-204D-4DA0-9E10-9BE1147F6645}"/>
              </a:ext>
            </a:extLst>
          </p:cNvPr>
          <p:cNvSpPr/>
          <p:nvPr/>
        </p:nvSpPr>
        <p:spPr>
          <a:xfrm>
            <a:off x="4692849" y="1819656"/>
            <a:ext cx="4309669" cy="313816"/>
          </a:xfrm>
          <a:prstGeom prst="rect">
            <a:avLst/>
          </a:prstGeom>
          <a:solidFill>
            <a:schemeClr val="accent1">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Promote Equitable Access to Safe &amp; Affordable Financial Services </a:t>
            </a:r>
          </a:p>
        </p:txBody>
      </p:sp>
      <p:sp>
        <p:nvSpPr>
          <p:cNvPr id="31" name="Rectangle 30">
            <a:extLst>
              <a:ext uri="{FF2B5EF4-FFF2-40B4-BE49-F238E27FC236}">
                <a16:creationId xmlns:a16="http://schemas.microsoft.com/office/drawing/2014/main" id="{A28D95DE-C390-4DF6-8A85-FB1BC6B91E2D}"/>
              </a:ext>
            </a:extLst>
          </p:cNvPr>
          <p:cNvSpPr/>
          <p:nvPr/>
        </p:nvSpPr>
        <p:spPr>
          <a:xfrm>
            <a:off x="4692849" y="4164581"/>
            <a:ext cx="4309669" cy="313816"/>
          </a:xfrm>
          <a:prstGeom prst="rect">
            <a:avLst/>
          </a:prstGeom>
          <a:solidFill>
            <a:schemeClr val="accent6">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Explore a U.S. Central Bank Digital Currency (CBDC)</a:t>
            </a:r>
          </a:p>
        </p:txBody>
      </p:sp>
      <p:sp>
        <p:nvSpPr>
          <p:cNvPr id="42" name="Rectangle 41">
            <a:extLst>
              <a:ext uri="{FF2B5EF4-FFF2-40B4-BE49-F238E27FC236}">
                <a16:creationId xmlns:a16="http://schemas.microsoft.com/office/drawing/2014/main" id="{F1477244-4976-4AF3-962F-CE9906C99770}"/>
              </a:ext>
            </a:extLst>
          </p:cNvPr>
          <p:cNvSpPr/>
          <p:nvPr/>
        </p:nvSpPr>
        <p:spPr>
          <a:xfrm>
            <a:off x="4692849" y="3162582"/>
            <a:ext cx="4309669" cy="313816"/>
          </a:xfrm>
          <a:prstGeom prst="rect">
            <a:avLst/>
          </a:prstGeom>
          <a:solidFill>
            <a:schemeClr val="accent2">
              <a:lumMod val="20000"/>
              <a:lumOff val="80000"/>
            </a:schemeClr>
          </a:solidFill>
          <a:ln w="28575">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100" b="1" dirty="0">
                <a:solidFill>
                  <a:schemeClr val="tx1"/>
                </a:solidFill>
              </a:rPr>
              <a:t>Support Technological Advances &amp; Ensure Responsible Development / Use</a:t>
            </a:r>
          </a:p>
        </p:txBody>
      </p:sp>
      <p:sp>
        <p:nvSpPr>
          <p:cNvPr id="43" name="Rectangle 42">
            <a:extLst>
              <a:ext uri="{FF2B5EF4-FFF2-40B4-BE49-F238E27FC236}">
                <a16:creationId xmlns:a16="http://schemas.microsoft.com/office/drawing/2014/main" id="{E2F9D26E-392C-4078-BF7A-0A4009E4BC17}"/>
              </a:ext>
            </a:extLst>
          </p:cNvPr>
          <p:cNvSpPr/>
          <p:nvPr/>
        </p:nvSpPr>
        <p:spPr>
          <a:xfrm>
            <a:off x="123377" y="2133472"/>
            <a:ext cx="4309669" cy="75422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16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a:t>
            </a:r>
            <a:r>
              <a:rPr lang="en-US" sz="900" b="0" i="0" dirty="0">
                <a:solidFill>
                  <a:schemeClr val="tx1">
                    <a:lumMod val="65000"/>
                    <a:lumOff val="35000"/>
                  </a:schemeClr>
                </a:solidFill>
                <a:effectLst/>
              </a:rPr>
              <a:t>irecting the Department of the Treasury and other partners to develop recommendations to address the implications of the digital asset sector</a:t>
            </a:r>
          </a:p>
          <a:p>
            <a:pPr marL="173736" indent="-173736">
              <a:lnSpc>
                <a:spcPct val="90000"/>
              </a:lnSpc>
              <a:spcBef>
                <a:spcPts val="400"/>
              </a:spcBef>
              <a:spcAft>
                <a:spcPts val="400"/>
              </a:spcAft>
              <a:buClr>
                <a:schemeClr val="tx2"/>
              </a:buClr>
              <a:buFont typeface="WingDings" panose="05000000000000000000" pitchFamily="2" charset="2"/>
              <a:buChar char="§"/>
            </a:pPr>
            <a:r>
              <a:rPr lang="en-US" sz="900" dirty="0">
                <a:solidFill>
                  <a:schemeClr val="tx1">
                    <a:lumMod val="65000"/>
                    <a:lumOff val="35000"/>
                  </a:schemeClr>
                </a:solidFill>
              </a:rPr>
              <a:t>Encourage regulators to ensure sufficient oversight and safeguard against any systemic financial risks posed by digital assets</a:t>
            </a:r>
          </a:p>
        </p:txBody>
      </p:sp>
      <p:sp>
        <p:nvSpPr>
          <p:cNvPr id="45" name="Rectangle 44">
            <a:extLst>
              <a:ext uri="{FF2B5EF4-FFF2-40B4-BE49-F238E27FC236}">
                <a16:creationId xmlns:a16="http://schemas.microsoft.com/office/drawing/2014/main" id="{95EFC7D6-53FC-439E-A7FF-AE8032F086F9}"/>
              </a:ext>
            </a:extLst>
          </p:cNvPr>
          <p:cNvSpPr/>
          <p:nvPr/>
        </p:nvSpPr>
        <p:spPr>
          <a:xfrm>
            <a:off x="123377" y="4278775"/>
            <a:ext cx="4309669" cy="71356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16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Direct a focus of coordinated action across all relevant U.S. Government agencies to mitigate XYZ risks</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Direct agencies to work with our partners to ensure international frameworks, capabilities and partnerships are aligned and responsive to risks</a:t>
            </a:r>
          </a:p>
        </p:txBody>
      </p:sp>
      <p:sp>
        <p:nvSpPr>
          <p:cNvPr id="46" name="Rectangle 45">
            <a:extLst>
              <a:ext uri="{FF2B5EF4-FFF2-40B4-BE49-F238E27FC236}">
                <a16:creationId xmlns:a16="http://schemas.microsoft.com/office/drawing/2014/main" id="{4171446C-FB6C-49F7-A85A-93F6A7E3952D}"/>
              </a:ext>
            </a:extLst>
          </p:cNvPr>
          <p:cNvSpPr/>
          <p:nvPr/>
        </p:nvSpPr>
        <p:spPr>
          <a:xfrm>
            <a:off x="4692849" y="2133472"/>
            <a:ext cx="4309668" cy="928176"/>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16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The Secretary of the Treasury will produce a report on the future of money and payment systems, to include implications for economic growth, financial growth and inclusion, national security and the extent to which technological innovation may influence that future</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latin typeface="Arial (Body)"/>
              </a:rPr>
              <a:t>Safe access is important for communities that have long had insufficient access to financial services</a:t>
            </a:r>
          </a:p>
        </p:txBody>
      </p:sp>
      <p:sp>
        <p:nvSpPr>
          <p:cNvPr id="47" name="Rectangle 46">
            <a:extLst>
              <a:ext uri="{FF2B5EF4-FFF2-40B4-BE49-F238E27FC236}">
                <a16:creationId xmlns:a16="http://schemas.microsoft.com/office/drawing/2014/main" id="{3CA84850-1E84-4034-8661-12DC911F4D65}"/>
              </a:ext>
            </a:extLst>
          </p:cNvPr>
          <p:cNvSpPr/>
          <p:nvPr/>
        </p:nvSpPr>
        <p:spPr>
          <a:xfrm>
            <a:off x="123377" y="3224935"/>
            <a:ext cx="4309669" cy="62372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Encourage the Financial Stability Oversight Council to identify and mitigate systemic financial risks posed by digital assets </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Develop appropriate policy recommendations to address any regulatory gaps</a:t>
            </a:r>
          </a:p>
        </p:txBody>
      </p:sp>
      <p:sp>
        <p:nvSpPr>
          <p:cNvPr id="48" name="Rectangle 47">
            <a:extLst>
              <a:ext uri="{FF2B5EF4-FFF2-40B4-BE49-F238E27FC236}">
                <a16:creationId xmlns:a16="http://schemas.microsoft.com/office/drawing/2014/main" id="{DB94A029-5EB0-4D08-8F37-036BF4963286}"/>
              </a:ext>
            </a:extLst>
          </p:cNvPr>
          <p:cNvSpPr/>
          <p:nvPr/>
        </p:nvSpPr>
        <p:spPr>
          <a:xfrm>
            <a:off x="123377" y="5306151"/>
            <a:ext cx="4309669" cy="947452"/>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Direct the Department of Commerce to work across the U.S. Government in establishing a framework to drive U.S. competitiveness and leadership in, and leveraging of digital asset technologies</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This framework will serve as a foundation and integrate this as a priority into their policy, research and development and operational approaches to digital assets</a:t>
            </a:r>
          </a:p>
        </p:txBody>
      </p:sp>
      <p:sp>
        <p:nvSpPr>
          <p:cNvPr id="49" name="Rectangle 48">
            <a:extLst>
              <a:ext uri="{FF2B5EF4-FFF2-40B4-BE49-F238E27FC236}">
                <a16:creationId xmlns:a16="http://schemas.microsoft.com/office/drawing/2014/main" id="{9E24F2BB-CBD5-40FC-A4C8-E9B4A01BD300}"/>
              </a:ext>
            </a:extLst>
          </p:cNvPr>
          <p:cNvSpPr/>
          <p:nvPr/>
        </p:nvSpPr>
        <p:spPr>
          <a:xfrm>
            <a:off x="4692849" y="3476398"/>
            <a:ext cx="4309668" cy="68818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16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Direct the U.S. Government to take concrete steps to study and support technological advances in the responsible development, design, and implementation of digital asset systems while prioritizing privacy, security, combating illicit exploitation, and reducing negative climate impacts</a:t>
            </a:r>
            <a:endParaRPr lang="en-US" sz="900" dirty="0">
              <a:solidFill>
                <a:schemeClr val="tx1">
                  <a:lumMod val="65000"/>
                  <a:lumOff val="35000"/>
                </a:schemeClr>
              </a:solidFill>
              <a:latin typeface="Arial (Body)"/>
            </a:endParaRPr>
          </a:p>
        </p:txBody>
      </p:sp>
      <p:sp>
        <p:nvSpPr>
          <p:cNvPr id="50" name="Rectangle 49">
            <a:extLst>
              <a:ext uri="{FF2B5EF4-FFF2-40B4-BE49-F238E27FC236}">
                <a16:creationId xmlns:a16="http://schemas.microsoft.com/office/drawing/2014/main" id="{C10E786F-D55F-4457-9AC0-E28E08E2DBA0}"/>
              </a:ext>
            </a:extLst>
          </p:cNvPr>
          <p:cNvSpPr/>
          <p:nvPr/>
        </p:nvSpPr>
        <p:spPr>
          <a:xfrm>
            <a:off x="4692849" y="4478397"/>
            <a:ext cx="4309668" cy="1412892"/>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173736" indent="-173736">
              <a:lnSpc>
                <a:spcPct val="90000"/>
              </a:lnSpc>
              <a:spcBef>
                <a:spcPts val="16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rPr>
              <a:t>Direct the U.S. Government to assess the technological infrastructure and capacity needs for a potential U.S. CBDC in a manner that protects Americans’ interests</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latin typeface="Arial (Body)"/>
              </a:rPr>
              <a:t>Encourage the Fed to continue its research, development, and assessment efforts for a U.S. CBDC, including development of a plan for broader U.S. Government action in support of their work</a:t>
            </a:r>
          </a:p>
          <a:p>
            <a:pPr marL="173736" indent="-173736">
              <a:lnSpc>
                <a:spcPct val="90000"/>
              </a:lnSpc>
              <a:spcBef>
                <a:spcPts val="200"/>
              </a:spcBef>
              <a:spcAft>
                <a:spcPts val="200"/>
              </a:spcAft>
              <a:buClr>
                <a:schemeClr val="tx2"/>
              </a:buClr>
              <a:buFont typeface="WingDings" panose="05000000000000000000" pitchFamily="2" charset="2"/>
              <a:buChar char="§"/>
            </a:pPr>
            <a:r>
              <a:rPr lang="en-US" sz="900" dirty="0">
                <a:solidFill>
                  <a:schemeClr val="tx1">
                    <a:lumMod val="65000"/>
                    <a:lumOff val="35000"/>
                  </a:schemeClr>
                </a:solidFill>
                <a:latin typeface="Arial (Body)"/>
              </a:rPr>
              <a:t>Prioritize U.S. participation in multi-country experimentation, and ensures U.S. leadership internationally to promote CBDC development that is consistent with U.S. priorities</a:t>
            </a:r>
          </a:p>
        </p:txBody>
      </p:sp>
      <p:sp>
        <p:nvSpPr>
          <p:cNvPr id="20" name="Rectangle 19">
            <a:extLst>
              <a:ext uri="{FF2B5EF4-FFF2-40B4-BE49-F238E27FC236}">
                <a16:creationId xmlns:a16="http://schemas.microsoft.com/office/drawing/2014/main" id="{884CA803-2CD1-4220-8B4D-FE361A42B2C2}"/>
              </a:ext>
            </a:extLst>
          </p:cNvPr>
          <p:cNvSpPr/>
          <p:nvPr/>
        </p:nvSpPr>
        <p:spPr bwMode="auto">
          <a:xfrm>
            <a:off x="128016" y="1081723"/>
            <a:ext cx="8887968" cy="647659"/>
          </a:xfrm>
          <a:prstGeom prst="rect">
            <a:avLst/>
          </a:prstGeom>
          <a:solidFill>
            <a:schemeClr val="accent6">
              <a:lumMod val="20000"/>
              <a:lumOff val="80000"/>
            </a:schemeClr>
          </a:solidFill>
          <a:ln w="25400">
            <a:solidFill>
              <a:schemeClr val="tx1"/>
            </a:solidFill>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i="1" dirty="0">
                <a:latin typeface="Arial" panose="020B0604020202020204" pitchFamily="34" charset="0"/>
                <a:cs typeface="Arial" panose="020B0604020202020204" pitchFamily="34" charset="0"/>
              </a:rPr>
              <a:t>On 3/11/2022, President Biden issued an executive order that puts a plan in place to further understand the developing digital asset space. President Biden is calling on several agencies to provide information to the Administration within the next 6 months. This information will be used so the U.S. can remain competitive globally in the digital landscape </a:t>
            </a:r>
            <a:endParaRPr kumimoji="0" lang="en-US" sz="12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2E2E3A15-5831-4116-8973-659776402FFF}"/>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53049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F33C-072C-4CED-B217-DCCC1E3396B0}"/>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961893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4E68A-FE40-404A-BEFB-A85DDA2F0B62}"/>
              </a:ext>
            </a:extLst>
          </p:cNvPr>
          <p:cNvSpPr>
            <a:spLocks noGrp="1"/>
          </p:cNvSpPr>
          <p:nvPr>
            <p:ph type="title"/>
          </p:nvPr>
        </p:nvSpPr>
        <p:spPr>
          <a:xfrm>
            <a:off x="127000" y="110118"/>
            <a:ext cx="7762542" cy="305199"/>
          </a:xfrm>
        </p:spPr>
        <p:txBody>
          <a:bodyPr/>
          <a:lstStyle/>
          <a:p>
            <a:r>
              <a:rPr lang="en-US" dirty="0"/>
              <a:t>Agenda</a:t>
            </a:r>
          </a:p>
        </p:txBody>
      </p:sp>
      <p:sp>
        <p:nvSpPr>
          <p:cNvPr id="8" name="Content Placeholder 7">
            <a:extLst>
              <a:ext uri="{FF2B5EF4-FFF2-40B4-BE49-F238E27FC236}">
                <a16:creationId xmlns:a16="http://schemas.microsoft.com/office/drawing/2014/main" id="{16B94A38-B457-425E-BB40-0355A8C796AD}"/>
              </a:ext>
            </a:extLst>
          </p:cNvPr>
          <p:cNvSpPr>
            <a:spLocks noGrp="1"/>
          </p:cNvSpPr>
          <p:nvPr>
            <p:ph idx="1"/>
          </p:nvPr>
        </p:nvSpPr>
        <p:spPr/>
        <p:txBody>
          <a:bodyPr/>
          <a:lstStyle/>
          <a:p>
            <a:r>
              <a:rPr lang="en-US" dirty="0"/>
              <a:t>Landscape of ABC’s</a:t>
            </a:r>
          </a:p>
          <a:p>
            <a:r>
              <a:rPr lang="en-US" dirty="0"/>
              <a:t>How a transaction works</a:t>
            </a:r>
          </a:p>
          <a:p>
            <a:r>
              <a:rPr lang="en-US" dirty="0"/>
              <a:t>Flavors of crypto</a:t>
            </a:r>
          </a:p>
          <a:p>
            <a:r>
              <a:rPr lang="en-US" dirty="0"/>
              <a:t>Key terms of Crypto</a:t>
            </a:r>
          </a:p>
          <a:p>
            <a:r>
              <a:rPr lang="en-US" dirty="0"/>
              <a:t>Regulatory Environment</a:t>
            </a:r>
          </a:p>
          <a:p>
            <a:endParaRPr lang="en-US" dirty="0"/>
          </a:p>
          <a:p>
            <a:endParaRPr lang="en-US" dirty="0"/>
          </a:p>
        </p:txBody>
      </p:sp>
      <p:sp>
        <p:nvSpPr>
          <p:cNvPr id="4" name="Slide Number Placeholder 3">
            <a:extLst>
              <a:ext uri="{FF2B5EF4-FFF2-40B4-BE49-F238E27FC236}">
                <a16:creationId xmlns:a16="http://schemas.microsoft.com/office/drawing/2014/main" id="{8E6F5FF3-7E2C-4E81-9567-B86DCD4391FD}"/>
              </a:ext>
            </a:extLst>
          </p:cNvPr>
          <p:cNvSpPr>
            <a:spLocks noGrp="1"/>
          </p:cNvSpPr>
          <p:nvPr>
            <p:ph type="sldNum" sz="quarter" idx="12"/>
          </p:nvPr>
        </p:nvSpPr>
        <p:spPr>
          <a:xfrm>
            <a:off x="8669083" y="6638544"/>
            <a:ext cx="346330" cy="155448"/>
          </a:xfrm>
        </p:spPr>
        <p:txBody>
          <a:bodyPr/>
          <a:lstStyle/>
          <a:p>
            <a:fld id="{4F90343F-D056-4E24-BE3D-A305BDC1A23E}" type="slidenum">
              <a:rPr lang="en-US" smtClean="0"/>
              <a:pPr/>
              <a:t>1</a:t>
            </a:fld>
            <a:endParaRPr lang="en-US" dirty="0"/>
          </a:p>
        </p:txBody>
      </p:sp>
      <p:sp>
        <p:nvSpPr>
          <p:cNvPr id="13" name="Text Placeholder 4">
            <a:extLst>
              <a:ext uri="{FF2B5EF4-FFF2-40B4-BE49-F238E27FC236}">
                <a16:creationId xmlns:a16="http://schemas.microsoft.com/office/drawing/2014/main" id="{CFCC290B-0B0B-4706-BD0C-9DEEAF04F8BD}"/>
              </a:ext>
            </a:extLst>
          </p:cNvPr>
          <p:cNvSpPr>
            <a:spLocks noGrp="1"/>
          </p:cNvSpPr>
          <p:nvPr>
            <p:ph type="body" sz="quarter" idx="13"/>
          </p:nvPr>
        </p:nvSpPr>
        <p:spPr>
          <a:xfrm>
            <a:off x="132429" y="6324601"/>
            <a:ext cx="8879142" cy="178462"/>
          </a:xfrm>
        </p:spPr>
        <p:txBody>
          <a:bodyPr/>
          <a:lstStyle/>
          <a:p>
            <a:r>
              <a:rPr lang="en-US" dirty="0"/>
              <a:t>PNC Internal</a:t>
            </a:r>
          </a:p>
        </p:txBody>
      </p:sp>
    </p:spTree>
    <p:extLst>
      <p:ext uri="{BB962C8B-B14F-4D97-AF65-F5344CB8AC3E}">
        <p14:creationId xmlns:p14="http://schemas.microsoft.com/office/powerpoint/2010/main" val="176608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4E68A-FE40-404A-BEFB-A85DDA2F0B62}"/>
              </a:ext>
            </a:extLst>
          </p:cNvPr>
          <p:cNvSpPr>
            <a:spLocks noGrp="1"/>
          </p:cNvSpPr>
          <p:nvPr>
            <p:ph type="title"/>
          </p:nvPr>
        </p:nvSpPr>
        <p:spPr>
          <a:xfrm>
            <a:off x="127000" y="110118"/>
            <a:ext cx="7762542" cy="305199"/>
          </a:xfrm>
        </p:spPr>
        <p:txBody>
          <a:bodyPr/>
          <a:lstStyle/>
          <a:p>
            <a:r>
              <a:rPr lang="en-US" dirty="0"/>
              <a:t>Executive Summary</a:t>
            </a:r>
          </a:p>
        </p:txBody>
      </p:sp>
      <p:sp>
        <p:nvSpPr>
          <p:cNvPr id="8" name="Content Placeholder 7">
            <a:extLst>
              <a:ext uri="{FF2B5EF4-FFF2-40B4-BE49-F238E27FC236}">
                <a16:creationId xmlns:a16="http://schemas.microsoft.com/office/drawing/2014/main" id="{6C8F033A-1716-4459-81FD-736A137E4A0F}"/>
              </a:ext>
            </a:extLst>
          </p:cNvPr>
          <p:cNvSpPr>
            <a:spLocks noGrp="1"/>
          </p:cNvSpPr>
          <p:nvPr>
            <p:ph idx="1"/>
          </p:nvPr>
        </p:nvSpPr>
        <p:spPr>
          <a:xfrm>
            <a:off x="127000" y="974725"/>
            <a:ext cx="8888413" cy="5288915"/>
          </a:xfrm>
        </p:spPr>
        <p:txBody>
          <a:bodyPr/>
          <a:lstStyle/>
          <a:p>
            <a:r>
              <a:rPr lang="en-US" dirty="0"/>
              <a:t>Rapid Change &amp; Volatility</a:t>
            </a:r>
          </a:p>
          <a:p>
            <a:r>
              <a:rPr lang="en-US" dirty="0"/>
              <a:t>Capital</a:t>
            </a:r>
          </a:p>
          <a:p>
            <a:pPr lvl="1"/>
            <a:r>
              <a:rPr lang="en-US" dirty="0"/>
              <a:t>Record VC fundraising in 2021</a:t>
            </a:r>
          </a:p>
          <a:p>
            <a:pPr lvl="1"/>
            <a:r>
              <a:rPr lang="en-US" dirty="0"/>
              <a:t>IPO of Coinbase</a:t>
            </a:r>
          </a:p>
          <a:p>
            <a:r>
              <a:rPr lang="en-US" dirty="0"/>
              <a:t>No Winners Yet</a:t>
            </a:r>
          </a:p>
          <a:p>
            <a:r>
              <a:rPr lang="en-US" dirty="0"/>
              <a:t>Unknown Regulatory Environment</a:t>
            </a:r>
          </a:p>
        </p:txBody>
      </p:sp>
      <p:sp>
        <p:nvSpPr>
          <p:cNvPr id="4" name="Slide Number Placeholder 3">
            <a:extLst>
              <a:ext uri="{FF2B5EF4-FFF2-40B4-BE49-F238E27FC236}">
                <a16:creationId xmlns:a16="http://schemas.microsoft.com/office/drawing/2014/main" id="{8E6F5FF3-7E2C-4E81-9567-B86DCD4391FD}"/>
              </a:ext>
            </a:extLst>
          </p:cNvPr>
          <p:cNvSpPr>
            <a:spLocks noGrp="1"/>
          </p:cNvSpPr>
          <p:nvPr>
            <p:ph type="sldNum" sz="quarter" idx="12"/>
          </p:nvPr>
        </p:nvSpPr>
        <p:spPr>
          <a:xfrm>
            <a:off x="8669083" y="6638544"/>
            <a:ext cx="346330" cy="155448"/>
          </a:xfrm>
        </p:spPr>
        <p:txBody>
          <a:bodyPr/>
          <a:lstStyle/>
          <a:p>
            <a:fld id="{4F90343F-D056-4E24-BE3D-A305BDC1A23E}" type="slidenum">
              <a:rPr lang="en-US" smtClean="0"/>
              <a:pPr/>
              <a:t>2</a:t>
            </a:fld>
            <a:endParaRPr lang="en-US" dirty="0"/>
          </a:p>
        </p:txBody>
      </p:sp>
      <p:sp>
        <p:nvSpPr>
          <p:cNvPr id="13" name="Text Placeholder 4">
            <a:extLst>
              <a:ext uri="{FF2B5EF4-FFF2-40B4-BE49-F238E27FC236}">
                <a16:creationId xmlns:a16="http://schemas.microsoft.com/office/drawing/2014/main" id="{CFCC290B-0B0B-4706-BD0C-9DEEAF04F8BD}"/>
              </a:ext>
            </a:extLst>
          </p:cNvPr>
          <p:cNvSpPr>
            <a:spLocks noGrp="1"/>
          </p:cNvSpPr>
          <p:nvPr>
            <p:ph type="body" sz="quarter" idx="13"/>
          </p:nvPr>
        </p:nvSpPr>
        <p:spPr>
          <a:xfrm>
            <a:off x="132429" y="6324601"/>
            <a:ext cx="8879142" cy="178462"/>
          </a:xfrm>
        </p:spPr>
        <p:txBody>
          <a:bodyPr/>
          <a:lstStyle/>
          <a:p>
            <a:r>
              <a:rPr lang="en-US" dirty="0"/>
              <a:t>PNC Internal</a:t>
            </a:r>
          </a:p>
        </p:txBody>
      </p:sp>
    </p:spTree>
    <p:extLst>
      <p:ext uri="{BB962C8B-B14F-4D97-AF65-F5344CB8AC3E}">
        <p14:creationId xmlns:p14="http://schemas.microsoft.com/office/powerpoint/2010/main" val="178022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DBA534E9-86B3-42D5-9BC8-08D8B560A44F}"/>
              </a:ext>
            </a:extLst>
          </p:cNvPr>
          <p:cNvGraphicFramePr>
            <a:graphicFrameLocks/>
          </p:cNvGraphicFramePr>
          <p:nvPr>
            <p:extLst>
              <p:ext uri="{D42A27DB-BD31-4B8C-83A1-F6EECF244321}">
                <p14:modId xmlns:p14="http://schemas.microsoft.com/office/powerpoint/2010/main" val="3589290930"/>
              </p:ext>
            </p:extLst>
          </p:nvPr>
        </p:nvGraphicFramePr>
        <p:xfrm>
          <a:off x="0" y="3765082"/>
          <a:ext cx="8846693" cy="256159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C0ED348-7495-41D7-878C-665C2C6DDF3C}"/>
              </a:ext>
            </a:extLst>
          </p:cNvPr>
          <p:cNvSpPr>
            <a:spLocks noGrp="1"/>
          </p:cNvSpPr>
          <p:nvPr>
            <p:ph type="title"/>
          </p:nvPr>
        </p:nvSpPr>
        <p:spPr/>
        <p:txBody>
          <a:bodyPr/>
          <a:lstStyle/>
          <a:p>
            <a:r>
              <a:rPr lang="en-US" dirty="0"/>
              <a:t>Market Growth &amp; Investment</a:t>
            </a:r>
          </a:p>
        </p:txBody>
      </p:sp>
      <p:sp>
        <p:nvSpPr>
          <p:cNvPr id="4" name="Slide Number Placeholder 3">
            <a:extLst>
              <a:ext uri="{FF2B5EF4-FFF2-40B4-BE49-F238E27FC236}">
                <a16:creationId xmlns:a16="http://schemas.microsoft.com/office/drawing/2014/main" id="{5F063ED5-399F-45F1-BC3F-D3E232331856}"/>
              </a:ext>
            </a:extLst>
          </p:cNvPr>
          <p:cNvSpPr>
            <a:spLocks noGrp="1"/>
          </p:cNvSpPr>
          <p:nvPr>
            <p:ph type="sldNum" sz="quarter" idx="12"/>
          </p:nvPr>
        </p:nvSpPr>
        <p:spPr/>
        <p:txBody>
          <a:bodyPr/>
          <a:lstStyle/>
          <a:p>
            <a:fld id="{4F90343F-D056-4E24-BE3D-A305BDC1A23E}" type="slidenum">
              <a:rPr lang="en-US" smtClean="0"/>
              <a:pPr/>
              <a:t>3</a:t>
            </a:fld>
            <a:endParaRPr lang="en-US" dirty="0"/>
          </a:p>
        </p:txBody>
      </p:sp>
      <p:sp>
        <p:nvSpPr>
          <p:cNvPr id="6" name="Text Placeholder 5">
            <a:extLst>
              <a:ext uri="{FF2B5EF4-FFF2-40B4-BE49-F238E27FC236}">
                <a16:creationId xmlns:a16="http://schemas.microsoft.com/office/drawing/2014/main" id="{DD3BB4AE-1CE2-464A-BFFF-9B803FDBFE00}"/>
              </a:ext>
            </a:extLst>
          </p:cNvPr>
          <p:cNvSpPr>
            <a:spLocks noGrp="1"/>
          </p:cNvSpPr>
          <p:nvPr>
            <p:ph type="body" sz="quarter" idx="14"/>
          </p:nvPr>
        </p:nvSpPr>
        <p:spPr/>
        <p:txBody>
          <a:bodyPr/>
          <a:lstStyle/>
          <a:p>
            <a:r>
              <a:rPr lang="en-US" dirty="0"/>
              <a:t>Cryptocurrency Market</a:t>
            </a:r>
          </a:p>
        </p:txBody>
      </p:sp>
      <p:sp>
        <p:nvSpPr>
          <p:cNvPr id="7" name="Text Placeholder 16">
            <a:extLst>
              <a:ext uri="{FF2B5EF4-FFF2-40B4-BE49-F238E27FC236}">
                <a16:creationId xmlns:a16="http://schemas.microsoft.com/office/drawing/2014/main" id="{395FA4C8-5A3F-43DC-AEF9-751029C5C874}"/>
              </a:ext>
            </a:extLst>
          </p:cNvPr>
          <p:cNvSpPr txBox="1">
            <a:spLocks/>
          </p:cNvSpPr>
          <p:nvPr/>
        </p:nvSpPr>
        <p:spPr>
          <a:xfrm>
            <a:off x="132429" y="978408"/>
            <a:ext cx="8888414" cy="274320"/>
          </a:xfrm>
          <a:prstGeom prst="rect">
            <a:avLst/>
          </a:prstGeom>
          <a:solidFill>
            <a:schemeClr val="tx2"/>
          </a:solidFill>
          <a:ln w="9525" cap="flat" cmpd="sng" algn="ctr">
            <a:noFill/>
            <a:prstDash val="solid"/>
            <a:round/>
            <a:headEnd type="none" w="med" len="med"/>
            <a:tailEnd type="none" w="med" len="med"/>
          </a:ln>
          <a:effectLst/>
        </p:spPr>
        <p:txBody>
          <a:bodyPr vert="horz" wrap="none" lIns="0" tIns="0" rIns="0" bIns="9144" numCol="1" rtlCol="0" anchor="ctr" anchorCtr="0" compatLnSpc="1">
            <a:prstTxWarp prst="textNoShape">
              <a:avLst/>
            </a:prstTxWarp>
            <a:noAutofit/>
          </a:bodyPr>
          <a:lstStyle>
            <a:defPPr>
              <a:defRPr lang="en-US"/>
            </a:defPPr>
            <a:lvl1pPr algn="ctr" defTabSz="914400">
              <a:lnSpc>
                <a:spcPct val="90000"/>
              </a:lnSpc>
              <a:spcBef>
                <a:spcPts val="1800"/>
              </a:spcBef>
              <a:buClr>
                <a:schemeClr val="tx2"/>
              </a:buClr>
              <a:buFont typeface="Wingdings" panose="05000000000000000000" pitchFamily="2" charset="2"/>
              <a:buNone/>
              <a:defRPr sz="1600" b="1">
                <a:solidFill>
                  <a:schemeClr val="bg1"/>
                </a:solidFill>
              </a:defRPr>
            </a:lvl1pPr>
          </a:lstStyle>
          <a:p>
            <a:r>
              <a:rPr lang="en-US" dirty="0"/>
              <a:t> Historical Price Chart – BTC and ETH</a:t>
            </a:r>
          </a:p>
        </p:txBody>
      </p:sp>
      <p:sp>
        <p:nvSpPr>
          <p:cNvPr id="8" name="Text Placeholder 16">
            <a:extLst>
              <a:ext uri="{FF2B5EF4-FFF2-40B4-BE49-F238E27FC236}">
                <a16:creationId xmlns:a16="http://schemas.microsoft.com/office/drawing/2014/main" id="{B8F3829F-A1CE-4485-83BC-CAB67F46419A}"/>
              </a:ext>
            </a:extLst>
          </p:cNvPr>
          <p:cNvSpPr txBox="1">
            <a:spLocks/>
          </p:cNvSpPr>
          <p:nvPr/>
        </p:nvSpPr>
        <p:spPr>
          <a:xfrm>
            <a:off x="127793" y="3493759"/>
            <a:ext cx="8888414" cy="274320"/>
          </a:xfrm>
          <a:prstGeom prst="rect">
            <a:avLst/>
          </a:prstGeom>
          <a:solidFill>
            <a:schemeClr val="tx2"/>
          </a:solidFill>
          <a:ln w="9525" cap="flat" cmpd="sng" algn="ctr">
            <a:noFill/>
            <a:prstDash val="solid"/>
            <a:round/>
            <a:headEnd type="none" w="med" len="med"/>
            <a:tailEnd type="none" w="med" len="med"/>
          </a:ln>
          <a:effectLst/>
        </p:spPr>
        <p:txBody>
          <a:bodyPr vert="horz" wrap="none" lIns="0" tIns="0" rIns="0" bIns="9144" numCol="1" rtlCol="0" anchor="ctr" anchorCtr="0" compatLnSpc="1">
            <a:prstTxWarp prst="textNoShape">
              <a:avLst/>
            </a:prstTxWarp>
            <a:noAutofit/>
          </a:bodyPr>
          <a:lstStyle>
            <a:defPPr>
              <a:defRPr lang="en-US"/>
            </a:defPPr>
            <a:lvl1pPr algn="ctr" defTabSz="914400">
              <a:lnSpc>
                <a:spcPct val="90000"/>
              </a:lnSpc>
              <a:spcBef>
                <a:spcPts val="1800"/>
              </a:spcBef>
              <a:buClr>
                <a:schemeClr val="tx2"/>
              </a:buClr>
              <a:buFont typeface="Wingdings" panose="05000000000000000000" pitchFamily="2" charset="2"/>
              <a:buNone/>
              <a:defRPr sz="1600" b="1">
                <a:solidFill>
                  <a:schemeClr val="bg1"/>
                </a:solidFill>
              </a:defRPr>
            </a:lvl1pPr>
          </a:lstStyle>
          <a:p>
            <a:r>
              <a:rPr lang="en-US" dirty="0"/>
              <a:t>Top 15 Cryptocurrencies by Market Cap (“Coins”; $bn)</a:t>
            </a:r>
          </a:p>
        </p:txBody>
      </p:sp>
      <p:sp>
        <p:nvSpPr>
          <p:cNvPr id="13" name="Text Placeholder 12">
            <a:extLst>
              <a:ext uri="{FF2B5EF4-FFF2-40B4-BE49-F238E27FC236}">
                <a16:creationId xmlns:a16="http://schemas.microsoft.com/office/drawing/2014/main" id="{0DBC3C1E-2ED4-4270-967F-7433FA330238}"/>
              </a:ext>
            </a:extLst>
          </p:cNvPr>
          <p:cNvSpPr>
            <a:spLocks noGrp="1"/>
          </p:cNvSpPr>
          <p:nvPr>
            <p:ph type="body" sz="quarter" idx="13"/>
          </p:nvPr>
        </p:nvSpPr>
        <p:spPr/>
        <p:txBody>
          <a:bodyPr/>
          <a:lstStyle/>
          <a:p>
            <a:r>
              <a:rPr lang="en-US" dirty="0"/>
              <a:t>Source: Yahoo! Finance, coinmarketcap.com</a:t>
            </a:r>
          </a:p>
          <a:p>
            <a:r>
              <a:rPr lang="en-US" dirty="0"/>
              <a:t>As of 5/17/2022. </a:t>
            </a:r>
          </a:p>
          <a:p>
            <a:r>
              <a:rPr lang="en-US" dirty="0"/>
              <a:t>PNC Internal	</a:t>
            </a:r>
          </a:p>
        </p:txBody>
      </p:sp>
      <p:sp>
        <p:nvSpPr>
          <p:cNvPr id="3" name="TextBox 2">
            <a:extLst>
              <a:ext uri="{FF2B5EF4-FFF2-40B4-BE49-F238E27FC236}">
                <a16:creationId xmlns:a16="http://schemas.microsoft.com/office/drawing/2014/main" id="{C98CEAB3-1205-4AD8-BE48-1151D4EB0158}"/>
              </a:ext>
            </a:extLst>
          </p:cNvPr>
          <p:cNvSpPr txBox="1"/>
          <p:nvPr/>
        </p:nvSpPr>
        <p:spPr>
          <a:xfrm>
            <a:off x="7521666" y="4087861"/>
            <a:ext cx="575474" cy="346987"/>
          </a:xfrm>
          <a:prstGeom prst="rect">
            <a:avLst/>
          </a:prstGeom>
          <a:noFill/>
        </p:spPr>
        <p:txBody>
          <a:bodyPr wrap="square" lIns="0" tIns="0" rIns="0" bIns="0" rtlCol="0" anchor="ctr">
            <a:noAutofit/>
          </a:bodyPr>
          <a:lstStyle/>
          <a:p>
            <a:pPr algn="ctr"/>
            <a:r>
              <a:rPr lang="en-US" sz="1000" b="1" i="1" dirty="0">
                <a:solidFill>
                  <a:schemeClr val="accent2">
                    <a:lumMod val="75000"/>
                  </a:schemeClr>
                </a:solidFill>
              </a:rPr>
              <a:t>Layer-1 Protocol</a:t>
            </a:r>
          </a:p>
        </p:txBody>
      </p:sp>
      <p:sp>
        <p:nvSpPr>
          <p:cNvPr id="17" name="TextBox 16">
            <a:extLst>
              <a:ext uri="{FF2B5EF4-FFF2-40B4-BE49-F238E27FC236}">
                <a16:creationId xmlns:a16="http://schemas.microsoft.com/office/drawing/2014/main" id="{FA8B8B36-E6FC-4DAF-9CCB-DDDBBC671664}"/>
              </a:ext>
            </a:extLst>
          </p:cNvPr>
          <p:cNvSpPr txBox="1"/>
          <p:nvPr/>
        </p:nvSpPr>
        <p:spPr>
          <a:xfrm>
            <a:off x="2927006" y="4604864"/>
            <a:ext cx="575474" cy="346987"/>
          </a:xfrm>
          <a:prstGeom prst="rect">
            <a:avLst/>
          </a:prstGeom>
          <a:noFill/>
        </p:spPr>
        <p:txBody>
          <a:bodyPr wrap="square" lIns="0" tIns="0" rIns="0" bIns="0" rtlCol="0" anchor="ctr">
            <a:noAutofit/>
          </a:bodyPr>
          <a:lstStyle/>
          <a:p>
            <a:pPr algn="ctr"/>
            <a:r>
              <a:rPr lang="en-US" sz="1000" b="1" i="1" dirty="0">
                <a:solidFill>
                  <a:schemeClr val="accent3">
                    <a:lumMod val="75000"/>
                  </a:schemeClr>
                </a:solidFill>
              </a:rPr>
              <a:t>Layer-0 Protocol</a:t>
            </a:r>
          </a:p>
        </p:txBody>
      </p:sp>
      <p:sp>
        <p:nvSpPr>
          <p:cNvPr id="18" name="TextBox 17">
            <a:extLst>
              <a:ext uri="{FF2B5EF4-FFF2-40B4-BE49-F238E27FC236}">
                <a16:creationId xmlns:a16="http://schemas.microsoft.com/office/drawing/2014/main" id="{A171E1E2-2774-41EE-B5F3-EB54B30604E2}"/>
              </a:ext>
            </a:extLst>
          </p:cNvPr>
          <p:cNvSpPr txBox="1"/>
          <p:nvPr/>
        </p:nvSpPr>
        <p:spPr>
          <a:xfrm>
            <a:off x="6730765" y="4754630"/>
            <a:ext cx="765955" cy="165677"/>
          </a:xfrm>
          <a:prstGeom prst="rect">
            <a:avLst/>
          </a:prstGeom>
          <a:noFill/>
        </p:spPr>
        <p:txBody>
          <a:bodyPr wrap="square" lIns="0" tIns="0" rIns="0" bIns="0" rtlCol="0" anchor="ctr">
            <a:noAutofit/>
          </a:bodyPr>
          <a:lstStyle/>
          <a:p>
            <a:pPr algn="ctr"/>
            <a:r>
              <a:rPr lang="en-US" sz="1000" b="1" i="1" dirty="0">
                <a:solidFill>
                  <a:schemeClr val="tx2">
                    <a:lumMod val="75000"/>
                  </a:schemeClr>
                </a:solidFill>
              </a:rPr>
              <a:t>Stablecoin</a:t>
            </a:r>
          </a:p>
        </p:txBody>
      </p:sp>
      <p:sp>
        <p:nvSpPr>
          <p:cNvPr id="20" name="TextBox 19">
            <a:extLst>
              <a:ext uri="{FF2B5EF4-FFF2-40B4-BE49-F238E27FC236}">
                <a16:creationId xmlns:a16="http://schemas.microsoft.com/office/drawing/2014/main" id="{30D43818-3A23-4FA8-94D2-FE4FF5CEAF21}"/>
              </a:ext>
            </a:extLst>
          </p:cNvPr>
          <p:cNvSpPr txBox="1"/>
          <p:nvPr/>
        </p:nvSpPr>
        <p:spPr>
          <a:xfrm>
            <a:off x="997607" y="4775829"/>
            <a:ext cx="432362" cy="178059"/>
          </a:xfrm>
          <a:prstGeom prst="rect">
            <a:avLst/>
          </a:prstGeom>
          <a:noFill/>
        </p:spPr>
        <p:txBody>
          <a:bodyPr wrap="square" lIns="0" tIns="0" rIns="0" bIns="0" rtlCol="0" anchor="ctr">
            <a:noAutofit/>
          </a:bodyPr>
          <a:lstStyle/>
          <a:p>
            <a:pPr algn="ctr"/>
            <a:r>
              <a:rPr lang="en-US" sz="1000" b="1" i="1" dirty="0">
                <a:solidFill>
                  <a:schemeClr val="accent6">
                    <a:lumMod val="60000"/>
                    <a:lumOff val="40000"/>
                  </a:schemeClr>
                </a:solidFill>
              </a:rPr>
              <a:t>Other</a:t>
            </a:r>
          </a:p>
        </p:txBody>
      </p:sp>
      <p:cxnSp>
        <p:nvCxnSpPr>
          <p:cNvPr id="9" name="Straight Arrow Connector 8">
            <a:extLst>
              <a:ext uri="{FF2B5EF4-FFF2-40B4-BE49-F238E27FC236}">
                <a16:creationId xmlns:a16="http://schemas.microsoft.com/office/drawing/2014/main" id="{D40032C8-B257-4038-B577-24323E7100EF}"/>
              </a:ext>
            </a:extLst>
          </p:cNvPr>
          <p:cNvCxnSpPr/>
          <p:nvPr/>
        </p:nvCxnSpPr>
        <p:spPr>
          <a:xfrm>
            <a:off x="8122129" y="4283324"/>
            <a:ext cx="181155" cy="35350"/>
          </a:xfrm>
          <a:prstGeom prst="straightConnector1">
            <a:avLst/>
          </a:prstGeom>
          <a:ln w="28575">
            <a:solidFill>
              <a:schemeClr val="accent2">
                <a:lumMod val="75000"/>
              </a:schemeClr>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24" name="Straight Arrow Connector 23">
            <a:extLst>
              <a:ext uri="{FF2B5EF4-FFF2-40B4-BE49-F238E27FC236}">
                <a16:creationId xmlns:a16="http://schemas.microsoft.com/office/drawing/2014/main" id="{BD873C4A-CE6E-421D-912D-07356CE0AE06}"/>
              </a:ext>
            </a:extLst>
          </p:cNvPr>
          <p:cNvCxnSpPr>
            <a:cxnSpLocks/>
            <a:stCxn id="17" idx="2"/>
          </p:cNvCxnSpPr>
          <p:nvPr/>
        </p:nvCxnSpPr>
        <p:spPr>
          <a:xfrm>
            <a:off x="3214743" y="4951851"/>
            <a:ext cx="0" cy="258504"/>
          </a:xfrm>
          <a:prstGeom prst="straightConnector1">
            <a:avLst/>
          </a:prstGeom>
          <a:ln w="28575">
            <a:solidFill>
              <a:schemeClr val="accent3">
                <a:lumMod val="75000"/>
              </a:schemeClr>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28" name="Straight Arrow Connector 27">
            <a:extLst>
              <a:ext uri="{FF2B5EF4-FFF2-40B4-BE49-F238E27FC236}">
                <a16:creationId xmlns:a16="http://schemas.microsoft.com/office/drawing/2014/main" id="{9A9F08C7-342D-4D74-8B77-834F371CC89E}"/>
              </a:ext>
            </a:extLst>
          </p:cNvPr>
          <p:cNvCxnSpPr>
            <a:cxnSpLocks/>
            <a:stCxn id="18" idx="2"/>
          </p:cNvCxnSpPr>
          <p:nvPr/>
        </p:nvCxnSpPr>
        <p:spPr>
          <a:xfrm>
            <a:off x="7113743" y="4920307"/>
            <a:ext cx="200738" cy="170016"/>
          </a:xfrm>
          <a:prstGeom prst="straightConnector1">
            <a:avLst/>
          </a:prstGeom>
          <a:ln w="28575">
            <a:solidFill>
              <a:schemeClr val="tx2">
                <a:lumMod val="75000"/>
              </a:schemeClr>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38" name="Straight Arrow Connector 37">
            <a:extLst>
              <a:ext uri="{FF2B5EF4-FFF2-40B4-BE49-F238E27FC236}">
                <a16:creationId xmlns:a16="http://schemas.microsoft.com/office/drawing/2014/main" id="{CC8D2CAE-6A9E-415E-8AC2-E4B70235C59A}"/>
              </a:ext>
            </a:extLst>
          </p:cNvPr>
          <p:cNvCxnSpPr>
            <a:cxnSpLocks/>
            <a:stCxn id="20" idx="1"/>
          </p:cNvCxnSpPr>
          <p:nvPr/>
        </p:nvCxnSpPr>
        <p:spPr>
          <a:xfrm flipH="1">
            <a:off x="715105" y="4864859"/>
            <a:ext cx="282502" cy="140456"/>
          </a:xfrm>
          <a:prstGeom prst="straightConnector1">
            <a:avLst/>
          </a:prstGeom>
          <a:ln w="28575">
            <a:solidFill>
              <a:schemeClr val="accent6">
                <a:lumMod val="60000"/>
                <a:lumOff val="40000"/>
              </a:schemeClr>
            </a:solidFill>
            <a:tailEnd type="triangle"/>
          </a:ln>
          <a:effectLst/>
        </p:spPr>
        <p:style>
          <a:lnRef idx="2">
            <a:schemeClr val="accent2"/>
          </a:lnRef>
          <a:fillRef idx="0">
            <a:schemeClr val="accent2"/>
          </a:fillRef>
          <a:effectRef idx="1">
            <a:schemeClr val="accent2"/>
          </a:effectRef>
          <a:fontRef idx="minor">
            <a:schemeClr val="tx1"/>
          </a:fontRef>
        </p:style>
      </p:cxnSp>
      <p:graphicFrame>
        <p:nvGraphicFramePr>
          <p:cNvPr id="21" name="Chart 20">
            <a:extLst>
              <a:ext uri="{FF2B5EF4-FFF2-40B4-BE49-F238E27FC236}">
                <a16:creationId xmlns:a16="http://schemas.microsoft.com/office/drawing/2014/main" id="{23EAE18E-CDC2-4785-B4AE-8ABEED173FBE}"/>
              </a:ext>
            </a:extLst>
          </p:cNvPr>
          <p:cNvGraphicFramePr>
            <a:graphicFrameLocks/>
          </p:cNvGraphicFramePr>
          <p:nvPr>
            <p:extLst>
              <p:ext uri="{D42A27DB-BD31-4B8C-83A1-F6EECF244321}">
                <p14:modId xmlns:p14="http://schemas.microsoft.com/office/powerpoint/2010/main" val="2060411075"/>
              </p:ext>
            </p:extLst>
          </p:nvPr>
        </p:nvGraphicFramePr>
        <p:xfrm>
          <a:off x="128296" y="1258853"/>
          <a:ext cx="8887408" cy="22349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013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A6CE6-069F-4840-A583-F6653D892174}"/>
              </a:ext>
            </a:extLst>
          </p:cNvPr>
          <p:cNvSpPr>
            <a:spLocks noGrp="1"/>
          </p:cNvSpPr>
          <p:nvPr>
            <p:ph type="title"/>
          </p:nvPr>
        </p:nvSpPr>
        <p:spPr/>
        <p:txBody>
          <a:bodyPr/>
          <a:lstStyle/>
          <a:p>
            <a:r>
              <a:rPr lang="en-US" dirty="0"/>
              <a:t>Evolving Consumer Opinions</a:t>
            </a:r>
          </a:p>
        </p:txBody>
      </p:sp>
      <p:sp>
        <p:nvSpPr>
          <p:cNvPr id="5" name="Slide Number Placeholder 4">
            <a:extLst>
              <a:ext uri="{FF2B5EF4-FFF2-40B4-BE49-F238E27FC236}">
                <a16:creationId xmlns:a16="http://schemas.microsoft.com/office/drawing/2014/main" id="{6EBCF3C3-9C13-4576-AF60-AB1874A36093}"/>
              </a:ext>
            </a:extLst>
          </p:cNvPr>
          <p:cNvSpPr>
            <a:spLocks noGrp="1"/>
          </p:cNvSpPr>
          <p:nvPr>
            <p:ph type="sldNum" sz="quarter" idx="12"/>
          </p:nvPr>
        </p:nvSpPr>
        <p:spPr/>
        <p:txBody>
          <a:bodyPr/>
          <a:lstStyle/>
          <a:p>
            <a:fld id="{5ADD7433-6C91-40DB-A39E-AFDFB367B0F6}" type="slidenum">
              <a:rPr lang="en-US" smtClean="0"/>
              <a:pPr/>
              <a:t>4</a:t>
            </a:fld>
            <a:endParaRPr lang="en-US" dirty="0"/>
          </a:p>
        </p:txBody>
      </p:sp>
      <p:sp>
        <p:nvSpPr>
          <p:cNvPr id="8" name="Text Placeholder 7">
            <a:extLst>
              <a:ext uri="{FF2B5EF4-FFF2-40B4-BE49-F238E27FC236}">
                <a16:creationId xmlns:a16="http://schemas.microsoft.com/office/drawing/2014/main" id="{84FE9ACD-F7F4-4696-BD15-B541110A2126}"/>
              </a:ext>
            </a:extLst>
          </p:cNvPr>
          <p:cNvSpPr>
            <a:spLocks noGrp="1"/>
          </p:cNvSpPr>
          <p:nvPr>
            <p:ph type="body" sz="quarter" idx="16"/>
          </p:nvPr>
        </p:nvSpPr>
        <p:spPr/>
        <p:txBody>
          <a:bodyPr/>
          <a:lstStyle/>
          <a:p>
            <a:r>
              <a:rPr lang="en-US" dirty="0"/>
              <a:t>PNC Internal	Sources: DeFi Pulse, EY- Parthenon </a:t>
            </a:r>
          </a:p>
        </p:txBody>
      </p:sp>
      <p:graphicFrame>
        <p:nvGraphicFramePr>
          <p:cNvPr id="12" name="Content Placeholder 11">
            <a:extLst>
              <a:ext uri="{FF2B5EF4-FFF2-40B4-BE49-F238E27FC236}">
                <a16:creationId xmlns:a16="http://schemas.microsoft.com/office/drawing/2014/main" id="{5D1D0C15-9396-4257-8E62-C3FFACF5B308}"/>
              </a:ext>
            </a:extLst>
          </p:cNvPr>
          <p:cNvGraphicFramePr>
            <a:graphicFrameLocks noGrp="1"/>
          </p:cNvGraphicFramePr>
          <p:nvPr>
            <p:ph sz="half" idx="14"/>
            <p:extLst>
              <p:ext uri="{D42A27DB-BD31-4B8C-83A1-F6EECF244321}">
                <p14:modId xmlns:p14="http://schemas.microsoft.com/office/powerpoint/2010/main" val="1921113298"/>
              </p:ext>
            </p:extLst>
          </p:nvPr>
        </p:nvGraphicFramePr>
        <p:xfrm>
          <a:off x="4753769" y="1231648"/>
          <a:ext cx="4262438" cy="2355908"/>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a:extLst>
              <a:ext uri="{FF2B5EF4-FFF2-40B4-BE49-F238E27FC236}">
                <a16:creationId xmlns:a16="http://schemas.microsoft.com/office/drawing/2014/main" id="{B3115C89-8293-4490-A352-ED73E78A93FC}"/>
              </a:ext>
            </a:extLst>
          </p:cNvPr>
          <p:cNvSpPr>
            <a:spLocks/>
          </p:cNvSpPr>
          <p:nvPr/>
        </p:nvSpPr>
        <p:spPr bwMode="auto">
          <a:xfrm>
            <a:off x="4753769" y="954707"/>
            <a:ext cx="4262438" cy="274320"/>
          </a:xfrm>
          <a:prstGeom prst="rect">
            <a:avLst/>
          </a:prstGeom>
          <a:solidFill>
            <a:schemeClr val="tx2"/>
          </a:solidFill>
          <a:ln w="9525" cap="flat" cmpd="sng" algn="ctr">
            <a:noFill/>
            <a:prstDash val="solid"/>
            <a:round/>
            <a:headEnd type="none" w="med" len="med"/>
            <a:tailEnd type="none" w="med" len="med"/>
          </a:ln>
          <a:effectLst/>
        </p:spPr>
        <p:txBody>
          <a:bodyPr vert="horz" wrap="none" lIns="0" tIns="0" rIns="0" bIns="9144" numCol="1" rtlCol="0" anchor="ctr" anchorCtr="0" compatLnSpc="1">
            <a:prstTxWarp prst="textNoShape">
              <a:avLst/>
            </a:prstTxWarp>
            <a:noAutofit/>
          </a:bodyPr>
          <a:lstStyle/>
          <a:p>
            <a:pPr algn="ctr" defTabSz="914400">
              <a:lnSpc>
                <a:spcPct val="90000"/>
              </a:lnSpc>
              <a:spcBef>
                <a:spcPts val="1800"/>
              </a:spcBef>
              <a:buClr>
                <a:schemeClr val="tx2"/>
              </a:buClr>
              <a:buFont typeface="Wingdings" panose="05000000000000000000" pitchFamily="2" charset="2"/>
              <a:buNone/>
            </a:pPr>
            <a:r>
              <a:rPr lang="en-US" sz="1600" b="1" dirty="0">
                <a:solidFill>
                  <a:schemeClr val="bg1"/>
                </a:solidFill>
              </a:rPr>
              <a:t>Perception of Digital Assets</a:t>
            </a:r>
          </a:p>
        </p:txBody>
      </p:sp>
      <p:graphicFrame>
        <p:nvGraphicFramePr>
          <p:cNvPr id="18" name="Chart 17">
            <a:extLst>
              <a:ext uri="{FF2B5EF4-FFF2-40B4-BE49-F238E27FC236}">
                <a16:creationId xmlns:a16="http://schemas.microsoft.com/office/drawing/2014/main" id="{32FCB7CB-5B7E-4386-AE52-7159781D95DC}"/>
              </a:ext>
            </a:extLst>
          </p:cNvPr>
          <p:cNvGraphicFramePr>
            <a:graphicFrameLocks/>
          </p:cNvGraphicFramePr>
          <p:nvPr/>
        </p:nvGraphicFramePr>
        <p:xfrm>
          <a:off x="128016" y="3997357"/>
          <a:ext cx="8887968" cy="230614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9B2C4E49-5FB7-4B4C-A701-02601363C35B}"/>
              </a:ext>
            </a:extLst>
          </p:cNvPr>
          <p:cNvSpPr txBox="1"/>
          <p:nvPr/>
        </p:nvSpPr>
        <p:spPr>
          <a:xfrm>
            <a:off x="215106" y="954708"/>
            <a:ext cx="4124325" cy="2585594"/>
          </a:xfrm>
          <a:prstGeom prst="rect">
            <a:avLst/>
          </a:prstGeom>
          <a:noFill/>
        </p:spPr>
        <p:txBody>
          <a:bodyPr wrap="square" lIns="0" tIns="0" rIns="0" bIns="0" rtlCol="0">
            <a:noAutofit/>
          </a:bodyPr>
          <a:lstStyle/>
          <a:p>
            <a:pPr algn="ctr"/>
            <a:r>
              <a:rPr lang="en-US" sz="1800" b="1" i="1" dirty="0">
                <a:solidFill>
                  <a:schemeClr val="accent3"/>
                </a:solidFill>
              </a:rPr>
              <a:t>80%</a:t>
            </a:r>
            <a:r>
              <a:rPr lang="en-US" sz="1800" b="1" i="1" dirty="0">
                <a:solidFill>
                  <a:schemeClr val="tx1">
                    <a:lumMod val="65000"/>
                    <a:lumOff val="35000"/>
                  </a:schemeClr>
                </a:solidFill>
              </a:rPr>
              <a:t> would move their digital assets to their bank if possible</a:t>
            </a:r>
          </a:p>
          <a:p>
            <a:pPr algn="ctr"/>
            <a:endParaRPr lang="en-US" sz="1800" b="1" i="1" dirty="0">
              <a:solidFill>
                <a:schemeClr val="tx1">
                  <a:lumMod val="65000"/>
                  <a:lumOff val="35000"/>
                </a:schemeClr>
              </a:solidFill>
            </a:endParaRPr>
          </a:p>
          <a:p>
            <a:pPr algn="ctr"/>
            <a:r>
              <a:rPr lang="en-US" sz="1800" b="1" i="1" dirty="0">
                <a:solidFill>
                  <a:schemeClr val="accent3"/>
                </a:solidFill>
              </a:rPr>
              <a:t>66%</a:t>
            </a:r>
            <a:r>
              <a:rPr lang="en-US" sz="1800" b="1" i="1" dirty="0">
                <a:solidFill>
                  <a:schemeClr val="tx1">
                    <a:lumMod val="65000"/>
                    <a:lumOff val="35000"/>
                  </a:schemeClr>
                </a:solidFill>
              </a:rPr>
              <a:t> of non-crypto investors cite lack of trust / knowledge as the main obstacle</a:t>
            </a:r>
          </a:p>
          <a:p>
            <a:pPr algn="ctr"/>
            <a:endParaRPr lang="en-US" sz="1800" b="1" i="1" dirty="0">
              <a:solidFill>
                <a:schemeClr val="tx1">
                  <a:lumMod val="65000"/>
                  <a:lumOff val="35000"/>
                </a:schemeClr>
              </a:solidFill>
            </a:endParaRPr>
          </a:p>
          <a:p>
            <a:pPr algn="ctr"/>
            <a:r>
              <a:rPr lang="en-US" sz="1800" b="1" i="1" dirty="0">
                <a:solidFill>
                  <a:schemeClr val="accent3"/>
                </a:solidFill>
              </a:rPr>
              <a:t>60%</a:t>
            </a:r>
            <a:r>
              <a:rPr lang="en-US" sz="1800" b="1" i="1" dirty="0">
                <a:solidFill>
                  <a:schemeClr val="tx1">
                    <a:lumMod val="65000"/>
                    <a:lumOff val="35000"/>
                  </a:schemeClr>
                </a:solidFill>
              </a:rPr>
              <a:t> of digital asset holders are under 45 years old </a:t>
            </a:r>
          </a:p>
          <a:p>
            <a:pPr algn="ctr"/>
            <a:endParaRPr lang="en-US" sz="1800" b="1" i="1" dirty="0">
              <a:solidFill>
                <a:schemeClr val="tx1">
                  <a:lumMod val="65000"/>
                  <a:lumOff val="35000"/>
                </a:schemeClr>
              </a:solidFill>
            </a:endParaRPr>
          </a:p>
          <a:p>
            <a:pPr algn="ctr"/>
            <a:endParaRPr lang="en-US" sz="1800" b="1" i="1" dirty="0">
              <a:solidFill>
                <a:schemeClr val="tx1">
                  <a:lumMod val="65000"/>
                  <a:lumOff val="35000"/>
                </a:schemeClr>
              </a:solidFill>
            </a:endParaRPr>
          </a:p>
          <a:p>
            <a:pPr algn="ctr"/>
            <a:r>
              <a:rPr lang="en-US" sz="1800" b="1" i="1" dirty="0">
                <a:solidFill>
                  <a:schemeClr val="tx1">
                    <a:lumMod val="65000"/>
                    <a:lumOff val="35000"/>
                  </a:schemeClr>
                </a:solidFill>
              </a:rPr>
              <a:t> </a:t>
            </a:r>
          </a:p>
          <a:p>
            <a:pPr algn="ctr"/>
            <a:r>
              <a:rPr lang="en-US" sz="1800" b="1" i="1" dirty="0">
                <a:solidFill>
                  <a:schemeClr val="tx1">
                    <a:lumMod val="65000"/>
                    <a:lumOff val="35000"/>
                  </a:schemeClr>
                </a:solidFill>
              </a:rPr>
              <a:t> </a:t>
            </a:r>
          </a:p>
        </p:txBody>
      </p:sp>
      <p:cxnSp>
        <p:nvCxnSpPr>
          <p:cNvPr id="32" name="Straight Connector 31">
            <a:extLst>
              <a:ext uri="{FF2B5EF4-FFF2-40B4-BE49-F238E27FC236}">
                <a16:creationId xmlns:a16="http://schemas.microsoft.com/office/drawing/2014/main" id="{AAA0031C-2CA8-4F59-B94E-A6FAF352B982}"/>
              </a:ext>
            </a:extLst>
          </p:cNvPr>
          <p:cNvCxnSpPr>
            <a:cxnSpLocks/>
          </p:cNvCxnSpPr>
          <p:nvPr/>
        </p:nvCxnSpPr>
        <p:spPr>
          <a:xfrm>
            <a:off x="7399132" y="3960709"/>
            <a:ext cx="0" cy="1920240"/>
          </a:xfrm>
          <a:prstGeom prst="line">
            <a:avLst/>
          </a:prstGeom>
          <a:ln w="28575">
            <a:solidFill>
              <a:schemeClr val="accent6"/>
            </a:solidFill>
            <a:prstDash val="dash"/>
          </a:ln>
          <a:effectLst/>
        </p:spPr>
        <p:style>
          <a:lnRef idx="2">
            <a:schemeClr val="accent2"/>
          </a:lnRef>
          <a:fillRef idx="0">
            <a:schemeClr val="accent2"/>
          </a:fillRef>
          <a:effectRef idx="1">
            <a:schemeClr val="accent2"/>
          </a:effectRef>
          <a:fontRef idx="minor">
            <a:schemeClr val="tx1"/>
          </a:fontRef>
        </p:style>
      </p:cxnSp>
      <p:sp>
        <p:nvSpPr>
          <p:cNvPr id="33" name="Rectangle 32">
            <a:extLst>
              <a:ext uri="{FF2B5EF4-FFF2-40B4-BE49-F238E27FC236}">
                <a16:creationId xmlns:a16="http://schemas.microsoft.com/office/drawing/2014/main" id="{84D28092-0217-4B86-9279-767CBF9F0C94}"/>
              </a:ext>
            </a:extLst>
          </p:cNvPr>
          <p:cNvSpPr/>
          <p:nvPr/>
        </p:nvSpPr>
        <p:spPr bwMode="auto">
          <a:xfrm>
            <a:off x="5432915" y="4087698"/>
            <a:ext cx="1891810" cy="789102"/>
          </a:xfrm>
          <a:prstGeom prst="rect">
            <a:avLst/>
          </a:prstGeom>
          <a:solidFill>
            <a:srgbClr val="FCC000"/>
          </a:solidFill>
          <a:ln w="25400">
            <a:solidFill>
              <a:schemeClr val="tx1"/>
            </a:solidFill>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Interest has </a:t>
            </a:r>
            <a:r>
              <a:rPr lang="en-US" sz="1200" b="1" i="1" dirty="0">
                <a:latin typeface="Arial" panose="020B0604020202020204" pitchFamily="34" charset="0"/>
                <a:cs typeface="Arial" panose="020B0604020202020204" pitchFamily="34" charset="0"/>
              </a:rPr>
              <a:t>grown</a:t>
            </a:r>
            <a:r>
              <a:rPr kumimoji="0" lang="en-US" sz="12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 across all age ranges since 2017 </a:t>
            </a:r>
          </a:p>
        </p:txBody>
      </p:sp>
      <p:sp>
        <p:nvSpPr>
          <p:cNvPr id="19" name="Text Placeholder 16">
            <a:extLst>
              <a:ext uri="{FF2B5EF4-FFF2-40B4-BE49-F238E27FC236}">
                <a16:creationId xmlns:a16="http://schemas.microsoft.com/office/drawing/2014/main" id="{9BA6C796-2334-414B-8223-532A4142C20D}"/>
              </a:ext>
            </a:extLst>
          </p:cNvPr>
          <p:cNvSpPr txBox="1">
            <a:spLocks/>
          </p:cNvSpPr>
          <p:nvPr/>
        </p:nvSpPr>
        <p:spPr>
          <a:xfrm>
            <a:off x="127793" y="3723036"/>
            <a:ext cx="8888414" cy="274320"/>
          </a:xfrm>
          <a:prstGeom prst="rect">
            <a:avLst/>
          </a:prstGeom>
          <a:solidFill>
            <a:schemeClr val="tx2"/>
          </a:solidFill>
          <a:ln w="9525" cap="flat" cmpd="sng" algn="ctr">
            <a:noFill/>
            <a:prstDash val="solid"/>
            <a:round/>
            <a:headEnd type="none" w="med" len="med"/>
            <a:tailEnd type="none" w="med" len="med"/>
          </a:ln>
          <a:effectLst/>
        </p:spPr>
        <p:txBody>
          <a:bodyPr vert="horz" wrap="none" lIns="0" tIns="0" rIns="0" bIns="9144" numCol="1" rtlCol="0" anchor="ctr" anchorCtr="0" compatLnSpc="1">
            <a:prstTxWarp prst="textNoShape">
              <a:avLst/>
            </a:prstTxWarp>
            <a:noAutofit/>
          </a:bodyPr>
          <a:lstStyle>
            <a:defPPr>
              <a:defRPr lang="en-US"/>
            </a:defPPr>
            <a:lvl1pPr algn="ctr" defTabSz="914400">
              <a:lnSpc>
                <a:spcPct val="90000"/>
              </a:lnSpc>
              <a:spcBef>
                <a:spcPts val="1800"/>
              </a:spcBef>
              <a:buClr>
                <a:schemeClr val="tx2"/>
              </a:buClr>
              <a:buFont typeface="Wingdings" panose="05000000000000000000" pitchFamily="2" charset="2"/>
              <a:buNone/>
              <a:defRPr sz="1600" b="1">
                <a:solidFill>
                  <a:schemeClr val="bg1"/>
                </a:solidFill>
              </a:defRPr>
            </a:lvl1pPr>
          </a:lstStyle>
          <a:p>
            <a:pPr algn="ctr" defTabSz="914400">
              <a:lnSpc>
                <a:spcPct val="90000"/>
              </a:lnSpc>
              <a:spcBef>
                <a:spcPts val="1800"/>
              </a:spcBef>
              <a:buClr>
                <a:schemeClr val="tx2"/>
              </a:buClr>
              <a:buFont typeface="Wingdings" panose="05000000000000000000" pitchFamily="2" charset="2"/>
              <a:buNone/>
            </a:pPr>
            <a:r>
              <a:rPr lang="en-US" sz="1600" b="1" dirty="0">
                <a:solidFill>
                  <a:schemeClr val="bg1"/>
                </a:solidFill>
              </a:rPr>
              <a:t>Interest in bitcoin Purchases</a:t>
            </a:r>
          </a:p>
        </p:txBody>
      </p:sp>
    </p:spTree>
    <p:extLst>
      <p:ext uri="{BB962C8B-B14F-4D97-AF65-F5344CB8AC3E}">
        <p14:creationId xmlns:p14="http://schemas.microsoft.com/office/powerpoint/2010/main" val="228524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915AA-1928-46C5-B16A-D1D8CA98378E}"/>
              </a:ext>
            </a:extLst>
          </p:cNvPr>
          <p:cNvSpPr>
            <a:spLocks noGrp="1"/>
          </p:cNvSpPr>
          <p:nvPr>
            <p:ph type="title"/>
          </p:nvPr>
        </p:nvSpPr>
        <p:spPr/>
        <p:txBody>
          <a:bodyPr/>
          <a:lstStyle/>
          <a:p>
            <a:r>
              <a:rPr lang="en-US" dirty="0"/>
              <a:t>Overview &amp; Foundation</a:t>
            </a:r>
          </a:p>
        </p:txBody>
      </p:sp>
      <p:graphicFrame>
        <p:nvGraphicFramePr>
          <p:cNvPr id="23" name="Table 23">
            <a:extLst>
              <a:ext uri="{FF2B5EF4-FFF2-40B4-BE49-F238E27FC236}">
                <a16:creationId xmlns:a16="http://schemas.microsoft.com/office/drawing/2014/main" id="{CC7F75EF-6B27-4DCE-A7EA-2BF57523FB79}"/>
              </a:ext>
            </a:extLst>
          </p:cNvPr>
          <p:cNvGraphicFramePr>
            <a:graphicFrameLocks noGrp="1"/>
          </p:cNvGraphicFramePr>
          <p:nvPr>
            <p:ph idx="1"/>
            <p:custDataLst>
              <p:tags r:id="rId1"/>
            </p:custDataLst>
          </p:nvPr>
        </p:nvGraphicFramePr>
        <p:xfrm>
          <a:off x="127000" y="974725"/>
          <a:ext cx="8892032" cy="5547360"/>
        </p:xfrm>
        <a:graphic>
          <a:graphicData uri="http://schemas.openxmlformats.org/drawingml/2006/table">
            <a:tbl>
              <a:tblPr firstRow="1" bandRow="1">
                <a:tableStyleId>{0531517B-2CC5-48DA-A0C0-CC9E670DA9CB}</a:tableStyleId>
              </a:tblPr>
              <a:tblGrid>
                <a:gridCol w="1545336">
                  <a:extLst>
                    <a:ext uri="{9D8B030D-6E8A-4147-A177-3AD203B41FA5}">
                      <a16:colId xmlns:a16="http://schemas.microsoft.com/office/drawing/2014/main" val="3785740457"/>
                    </a:ext>
                  </a:extLst>
                </a:gridCol>
                <a:gridCol w="5797296">
                  <a:extLst>
                    <a:ext uri="{9D8B030D-6E8A-4147-A177-3AD203B41FA5}">
                      <a16:colId xmlns:a16="http://schemas.microsoft.com/office/drawing/2014/main" val="1341436044"/>
                    </a:ext>
                  </a:extLst>
                </a:gridCol>
                <a:gridCol w="1549400">
                  <a:extLst>
                    <a:ext uri="{9D8B030D-6E8A-4147-A177-3AD203B41FA5}">
                      <a16:colId xmlns:a16="http://schemas.microsoft.com/office/drawing/2014/main" val="3106216183"/>
                    </a:ext>
                  </a:extLst>
                </a:gridCol>
              </a:tblGrid>
              <a:tr h="0">
                <a:tc>
                  <a:txBody>
                    <a:bodyPr/>
                    <a:lstStyle/>
                    <a:p>
                      <a:pPr algn="l"/>
                      <a:r>
                        <a:rPr lang="en-US" sz="1600" b="1" dirty="0">
                          <a:solidFill>
                            <a:schemeClr val="tx2"/>
                          </a:solidFill>
                        </a:rPr>
                        <a:t>Term</a:t>
                      </a:r>
                    </a:p>
                  </a:txBody>
                  <a:tcPr anchor="b">
                    <a:lnB w="12700" cap="flat" cmpd="sng" algn="ctr">
                      <a:solidFill>
                        <a:schemeClr val="tx2"/>
                      </a:solidFill>
                      <a:prstDash val="solid"/>
                    </a:lnB>
                  </a:tcPr>
                </a:tc>
                <a:tc>
                  <a:txBody>
                    <a:bodyPr/>
                    <a:lstStyle/>
                    <a:p>
                      <a:pPr algn="l"/>
                      <a:r>
                        <a:rPr lang="en-US" sz="1600" b="1" dirty="0">
                          <a:solidFill>
                            <a:schemeClr val="tx2"/>
                          </a:solidFill>
                        </a:rPr>
                        <a:t>Definition</a:t>
                      </a:r>
                    </a:p>
                  </a:txBody>
                  <a:tcPr anchor="b">
                    <a:lnB w="12700" cap="flat" cmpd="sng" algn="ctr">
                      <a:solidFill>
                        <a:schemeClr val="tx2"/>
                      </a:solidFill>
                      <a:prstDash val="solid"/>
                    </a:lnB>
                  </a:tcPr>
                </a:tc>
                <a:tc>
                  <a:txBody>
                    <a:bodyPr/>
                    <a:lstStyle/>
                    <a:p>
                      <a:pPr algn="ctr"/>
                      <a:r>
                        <a:rPr lang="en-US" sz="1600" b="1" dirty="0">
                          <a:solidFill>
                            <a:schemeClr val="tx2"/>
                          </a:solidFill>
                        </a:rPr>
                        <a:t>Similar To</a:t>
                      </a:r>
                    </a:p>
                  </a:txBody>
                  <a:tcPr anchor="b">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93497865"/>
                  </a:ext>
                </a:extLst>
              </a:tr>
              <a:tr h="0">
                <a:tc>
                  <a:txBody>
                    <a:bodyPr/>
                    <a:lstStyle/>
                    <a:p>
                      <a:pPr algn="l"/>
                      <a:r>
                        <a:rPr lang="en-US" sz="1200" b="1" dirty="0">
                          <a:solidFill>
                            <a:schemeClr val="tx2"/>
                          </a:solidFill>
                        </a:rPr>
                        <a:t>Blockchain</a:t>
                      </a:r>
                    </a:p>
                  </a:txBody>
                  <a:tcPr anchor="ctr">
                    <a:lnT w="12700" cap="flat" cmpd="sng" algn="ctr">
                      <a:solidFill>
                        <a:schemeClr val="tx2"/>
                      </a:solidFill>
                      <a:prstDash val="solid"/>
                      <a:round/>
                      <a:headEnd type="none" w="med" len="med"/>
                      <a:tailEnd type="none" w="med" len="med"/>
                    </a:lnT>
                  </a:tcPr>
                </a:tc>
                <a:tc>
                  <a:txBody>
                    <a:bodyPr/>
                    <a:lstStyle/>
                    <a:p>
                      <a:pPr algn="l"/>
                      <a:r>
                        <a:rPr lang="en-US" sz="1200" b="0" dirty="0">
                          <a:solidFill>
                            <a:srgbClr val="595959"/>
                          </a:solidFill>
                        </a:rPr>
                        <a:t>Technology enabling everyone involved in a transaction to know with certainty what happened, when it happened and confirm other parties are seeing the same thing without the need for an intermediary providing assurance, and without a need to reconcile data afterwards</a:t>
                      </a:r>
                    </a:p>
                  </a:txBody>
                  <a:tcPr anchor="ctr">
                    <a:lnT w="12700" cap="flat" cmpd="sng" algn="ctr">
                      <a:solidFill>
                        <a:schemeClr val="tx2"/>
                      </a:solidFill>
                      <a:prstDash val="solid"/>
                      <a:round/>
                      <a:headEnd type="none" w="med" len="med"/>
                      <a:tailEnd type="none" w="med" len="med"/>
                    </a:lnT>
                  </a:tcP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Cloud database or network</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650066858"/>
                  </a:ext>
                </a:extLst>
              </a:tr>
              <a:tr h="0">
                <a:tc>
                  <a:txBody>
                    <a:bodyPr/>
                    <a:lstStyle/>
                    <a:p>
                      <a:pPr algn="l"/>
                      <a:r>
                        <a:rPr lang="en-US" sz="1200" b="1" dirty="0">
                          <a:solidFill>
                            <a:schemeClr val="tx2"/>
                          </a:solidFill>
                        </a:rPr>
                        <a:t>Cryptocurrency</a:t>
                      </a:r>
                    </a:p>
                  </a:txBody>
                  <a:tcPr anchor="ctr"/>
                </a:tc>
                <a:tc>
                  <a:txBody>
                    <a:bodyPr/>
                    <a:lstStyle/>
                    <a:p>
                      <a:pPr algn="l"/>
                      <a:r>
                        <a:rPr lang="en-US" sz="1200" b="0" dirty="0">
                          <a:solidFill>
                            <a:srgbClr val="595959"/>
                          </a:solidFill>
                        </a:rPr>
                        <a:t>A currency that exists digitally and uses cryptography to secure transactions is the structure storing transactional records across several databases</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Digital money or investment</a:t>
                      </a:r>
                    </a:p>
                  </a:txBody>
                  <a:tcPr anchor="ctr"/>
                </a:tc>
                <a:extLst>
                  <a:ext uri="{0D108BD9-81ED-4DB2-BD59-A6C34878D82A}">
                    <a16:rowId xmlns:a16="http://schemas.microsoft.com/office/drawing/2014/main" val="3840587820"/>
                  </a:ext>
                </a:extLst>
              </a:tr>
              <a:tr h="0">
                <a:tc>
                  <a:txBody>
                    <a:bodyPr/>
                    <a:lstStyle/>
                    <a:p>
                      <a:pPr algn="l"/>
                      <a:r>
                        <a:rPr lang="en-US" sz="1200" b="1" dirty="0">
                          <a:solidFill>
                            <a:schemeClr val="tx2"/>
                          </a:solidFill>
                        </a:rPr>
                        <a:t>Distributed Ledger</a:t>
                      </a:r>
                    </a:p>
                  </a:txBody>
                  <a:tcPr anchor="ctr"/>
                </a:tc>
                <a:tc>
                  <a:txBody>
                    <a:bodyPr/>
                    <a:lstStyle/>
                    <a:p>
                      <a:pPr algn="l"/>
                      <a:r>
                        <a:rPr lang="en-US" sz="1200" b="0" dirty="0">
                          <a:solidFill>
                            <a:srgbClr val="595959"/>
                          </a:solidFill>
                        </a:rPr>
                        <a:t>Decentralized database managed by multiple participants across multiple nodes</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Database in the sky</a:t>
                      </a:r>
                    </a:p>
                  </a:txBody>
                  <a:tcPr anchor="ctr"/>
                </a:tc>
                <a:extLst>
                  <a:ext uri="{0D108BD9-81ED-4DB2-BD59-A6C34878D82A}">
                    <a16:rowId xmlns:a16="http://schemas.microsoft.com/office/drawing/2014/main" val="273988298"/>
                  </a:ext>
                </a:extLst>
              </a:tr>
              <a:tr h="0">
                <a:tc>
                  <a:txBody>
                    <a:bodyPr/>
                    <a:lstStyle/>
                    <a:p>
                      <a:pPr algn="l"/>
                      <a:r>
                        <a:rPr lang="en-US" sz="1200" b="1" dirty="0">
                          <a:solidFill>
                            <a:schemeClr val="tx2"/>
                          </a:solidFill>
                        </a:rPr>
                        <a:t>Web3</a:t>
                      </a:r>
                    </a:p>
                  </a:txBody>
                  <a:tcPr anchor="ctr"/>
                </a:tc>
                <a:tc>
                  <a:txBody>
                    <a:bodyPr/>
                    <a:lstStyle/>
                    <a:p>
                      <a:pPr algn="l"/>
                      <a:r>
                        <a:rPr lang="en-US" sz="1200" b="0" dirty="0">
                          <a:solidFill>
                            <a:srgbClr val="595959"/>
                          </a:solidFill>
                        </a:rPr>
                        <a:t>Idea for a new iteration of the World Wide Web based on blockchain technology, which incorporate concepts such as decentralization and token-based economics</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Next big thing – like social media was</a:t>
                      </a:r>
                    </a:p>
                  </a:txBody>
                  <a:tcPr anchor="ctr"/>
                </a:tc>
                <a:extLst>
                  <a:ext uri="{0D108BD9-81ED-4DB2-BD59-A6C34878D82A}">
                    <a16:rowId xmlns:a16="http://schemas.microsoft.com/office/drawing/2014/main" val="3116807682"/>
                  </a:ext>
                </a:extLst>
              </a:tr>
              <a:tr h="0">
                <a:tc>
                  <a:txBody>
                    <a:bodyPr/>
                    <a:lstStyle/>
                    <a:p>
                      <a:pPr algn="l"/>
                      <a:r>
                        <a:rPr lang="en-US" sz="1200" b="1" dirty="0">
                          <a:solidFill>
                            <a:schemeClr val="tx2"/>
                          </a:solidFill>
                        </a:rPr>
                        <a:t>Non-Fungible Token (“NFT”)</a:t>
                      </a:r>
                    </a:p>
                  </a:txBody>
                  <a:tcPr anchor="ctr"/>
                </a:tc>
                <a:tc>
                  <a:txBody>
                    <a:bodyPr/>
                    <a:lstStyle/>
                    <a:p>
                      <a:pPr algn="l"/>
                      <a:r>
                        <a:rPr lang="en-US" sz="1200" b="0" dirty="0">
                          <a:solidFill>
                            <a:srgbClr val="595959"/>
                          </a:solidFill>
                        </a:rPr>
                        <a:t>Non-interchangeable unit of data stored on a blockchain that can be sold and traded. Types of NFT data units may be associated with digital files such as photos, videos and audio</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Indisputable certificate of ownership</a:t>
                      </a:r>
                    </a:p>
                  </a:txBody>
                  <a:tcPr anchor="ctr"/>
                </a:tc>
                <a:extLst>
                  <a:ext uri="{0D108BD9-81ED-4DB2-BD59-A6C34878D82A}">
                    <a16:rowId xmlns:a16="http://schemas.microsoft.com/office/drawing/2014/main" val="1729619087"/>
                  </a:ext>
                </a:extLst>
              </a:tr>
              <a:tr h="0">
                <a:tc>
                  <a:txBody>
                    <a:bodyPr/>
                    <a:lstStyle/>
                    <a:p>
                      <a:pPr algn="l"/>
                      <a:r>
                        <a:rPr lang="en-US" sz="1200" b="1" dirty="0">
                          <a:solidFill>
                            <a:schemeClr val="tx2"/>
                          </a:solidFill>
                        </a:rPr>
                        <a:t>Decentralization</a:t>
                      </a:r>
                    </a:p>
                  </a:txBody>
                  <a:tcPr anchor="ctr"/>
                </a:tc>
                <a:tc>
                  <a:txBody>
                    <a:bodyPr/>
                    <a:lstStyle/>
                    <a:p>
                      <a:pPr algn="l"/>
                      <a:r>
                        <a:rPr lang="en-US" sz="1200" b="0" dirty="0">
                          <a:solidFill>
                            <a:srgbClr val="595959"/>
                          </a:solidFill>
                        </a:rPr>
                        <a:t>The blockchain is decentralized, so there isn’t a need for a central, certifying authority</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Like Uber to Taxi companies</a:t>
                      </a:r>
                    </a:p>
                  </a:txBody>
                  <a:tcPr anchor="ctr"/>
                </a:tc>
                <a:extLst>
                  <a:ext uri="{0D108BD9-81ED-4DB2-BD59-A6C34878D82A}">
                    <a16:rowId xmlns:a16="http://schemas.microsoft.com/office/drawing/2014/main" val="680239803"/>
                  </a:ext>
                </a:extLst>
              </a:tr>
              <a:tr h="0">
                <a:tc>
                  <a:txBody>
                    <a:bodyPr/>
                    <a:lstStyle/>
                    <a:p>
                      <a:pPr algn="l"/>
                      <a:r>
                        <a:rPr lang="en-US" sz="1200" b="1" dirty="0">
                          <a:solidFill>
                            <a:schemeClr val="tx2"/>
                          </a:solidFill>
                        </a:rPr>
                        <a:t>Wallet</a:t>
                      </a:r>
                    </a:p>
                  </a:txBody>
                  <a:tcPr anchor="ctr"/>
                </a:tc>
                <a:tc>
                  <a:txBody>
                    <a:bodyPr/>
                    <a:lstStyle/>
                    <a:p>
                      <a:pPr algn="l"/>
                      <a:r>
                        <a:rPr lang="en-US" sz="1200" b="0" dirty="0">
                          <a:solidFill>
                            <a:srgbClr val="595959"/>
                          </a:solidFill>
                        </a:rPr>
                        <a:t>Device, program or a service which stores the public and / or private keys for cryptocurrency transactions. In addition to this basic function of storing the keys, a cryptocurrency wallet more often also offers the functionality of encrypting and / or signing information</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Account</a:t>
                      </a:r>
                    </a:p>
                  </a:txBody>
                  <a:tcPr anchor="ctr"/>
                </a:tc>
                <a:extLst>
                  <a:ext uri="{0D108BD9-81ED-4DB2-BD59-A6C34878D82A}">
                    <a16:rowId xmlns:a16="http://schemas.microsoft.com/office/drawing/2014/main" val="3101774005"/>
                  </a:ext>
                </a:extLst>
              </a:tr>
              <a:tr h="0">
                <a:tc>
                  <a:txBody>
                    <a:bodyPr/>
                    <a:lstStyle/>
                    <a:p>
                      <a:pPr algn="l"/>
                      <a:r>
                        <a:rPr lang="en-US" sz="1200" b="1" dirty="0">
                          <a:solidFill>
                            <a:schemeClr val="tx2"/>
                          </a:solidFill>
                        </a:rPr>
                        <a:t>Public Key</a:t>
                      </a:r>
                    </a:p>
                  </a:txBody>
                  <a:tcPr anchor="ctr"/>
                </a:tc>
                <a:tc>
                  <a:txBody>
                    <a:bodyPr/>
                    <a:lstStyle/>
                    <a:p>
                      <a:pPr algn="l"/>
                      <a:r>
                        <a:rPr lang="en-US" sz="1200" b="0" dirty="0">
                          <a:solidFill>
                            <a:srgbClr val="595959"/>
                          </a:solidFill>
                        </a:rPr>
                        <a:t>Allows you to receive cryptocurrency transactions. It’s a cryptographic code that’s paired to a private key. While anyone can send transactions to the public key, you need the private key to “unlock” them and prove that you are the owner of the cryptocurrency received in the transaction</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Account number</a:t>
                      </a:r>
                    </a:p>
                  </a:txBody>
                  <a:tcPr anchor="ctr"/>
                </a:tc>
                <a:extLst>
                  <a:ext uri="{0D108BD9-81ED-4DB2-BD59-A6C34878D82A}">
                    <a16:rowId xmlns:a16="http://schemas.microsoft.com/office/drawing/2014/main" val="4083623662"/>
                  </a:ext>
                </a:extLst>
              </a:tr>
              <a:tr h="0">
                <a:tc>
                  <a:txBody>
                    <a:bodyPr/>
                    <a:lstStyle/>
                    <a:p>
                      <a:pPr algn="l"/>
                      <a:r>
                        <a:rPr lang="en-US" sz="1200" b="1" dirty="0">
                          <a:solidFill>
                            <a:schemeClr val="tx2"/>
                          </a:solidFill>
                        </a:rPr>
                        <a:t>Private Key</a:t>
                      </a:r>
                    </a:p>
                  </a:txBody>
                  <a:tcPr anchor="ctr"/>
                </a:tc>
                <a:tc>
                  <a:txBody>
                    <a:bodyPr/>
                    <a:lstStyle/>
                    <a:p>
                      <a:pPr algn="l"/>
                      <a:r>
                        <a:rPr lang="en-US" sz="1200" b="0" dirty="0">
                          <a:solidFill>
                            <a:srgbClr val="595959"/>
                          </a:solidFill>
                        </a:rPr>
                        <a:t>Gives you the ability to prove ownership or spend the funds associated with your public address</a:t>
                      </a:r>
                    </a:p>
                  </a:txBody>
                  <a:tcPr anchor="ctr"/>
                </a:tc>
                <a:tc>
                  <a:txBody>
                    <a:bodyPr/>
                    <a:lstStyle/>
                    <a:p>
                      <a:pPr marL="0" marR="0">
                        <a:spcBef>
                          <a:spcPts val="0"/>
                        </a:spcBef>
                        <a:spcAft>
                          <a:spcPts val="0"/>
                        </a:spcAft>
                      </a:pPr>
                      <a:r>
                        <a:rPr lang="en-US" sz="1200" dirty="0">
                          <a:solidFill>
                            <a:schemeClr val="tx1">
                              <a:lumMod val="65000"/>
                              <a:lumOff val="35000"/>
                            </a:schemeClr>
                          </a:solidFill>
                          <a:effectLst/>
                          <a:latin typeface="+mj-lt"/>
                          <a:ea typeface="Calibri" panose="020F0502020204030204" pitchFamily="34" charset="0"/>
                        </a:rPr>
                        <a:t>Account password</a:t>
                      </a:r>
                    </a:p>
                  </a:txBody>
                  <a:tcPr anchor="ctr"/>
                </a:tc>
                <a:extLst>
                  <a:ext uri="{0D108BD9-81ED-4DB2-BD59-A6C34878D82A}">
                    <a16:rowId xmlns:a16="http://schemas.microsoft.com/office/drawing/2014/main" val="293557475"/>
                  </a:ext>
                </a:extLst>
              </a:tr>
            </a:tbl>
          </a:graphicData>
        </a:graphic>
      </p:graphicFrame>
      <p:sp>
        <p:nvSpPr>
          <p:cNvPr id="4" name="Slide Number Placeholder 3">
            <a:extLst>
              <a:ext uri="{FF2B5EF4-FFF2-40B4-BE49-F238E27FC236}">
                <a16:creationId xmlns:a16="http://schemas.microsoft.com/office/drawing/2014/main" id="{F71D6153-9EA7-4716-AD66-349785F6BEC5}"/>
              </a:ext>
            </a:extLst>
          </p:cNvPr>
          <p:cNvSpPr>
            <a:spLocks noGrp="1"/>
          </p:cNvSpPr>
          <p:nvPr>
            <p:ph type="sldNum" sz="quarter" idx="12"/>
          </p:nvPr>
        </p:nvSpPr>
        <p:spPr/>
        <p:txBody>
          <a:bodyPr/>
          <a:lstStyle/>
          <a:p>
            <a:fld id="{4F90343F-D056-4E24-BE3D-A305BDC1A23E}" type="slidenum">
              <a:rPr lang="en-US" smtClean="0"/>
              <a:pPr/>
              <a:t>5</a:t>
            </a:fld>
            <a:endParaRPr lang="en-US" dirty="0"/>
          </a:p>
        </p:txBody>
      </p:sp>
      <p:sp>
        <p:nvSpPr>
          <p:cNvPr id="21" name="Text Placeholder 20">
            <a:extLst>
              <a:ext uri="{FF2B5EF4-FFF2-40B4-BE49-F238E27FC236}">
                <a16:creationId xmlns:a16="http://schemas.microsoft.com/office/drawing/2014/main" id="{EA337CD8-2143-42CC-B37A-546A92C5707B}"/>
              </a:ext>
            </a:extLst>
          </p:cNvPr>
          <p:cNvSpPr>
            <a:spLocks noGrp="1"/>
          </p:cNvSpPr>
          <p:nvPr>
            <p:ph type="body" sz="quarter" idx="13"/>
          </p:nvPr>
        </p:nvSpPr>
        <p:spPr/>
        <p:txBody>
          <a:bodyPr/>
          <a:lstStyle/>
          <a:p>
            <a:r>
              <a:rPr lang="en-US" dirty="0"/>
              <a:t>PNC Internal</a:t>
            </a:r>
          </a:p>
        </p:txBody>
      </p:sp>
      <p:sp>
        <p:nvSpPr>
          <p:cNvPr id="22" name="Text Placeholder 21">
            <a:extLst>
              <a:ext uri="{FF2B5EF4-FFF2-40B4-BE49-F238E27FC236}">
                <a16:creationId xmlns:a16="http://schemas.microsoft.com/office/drawing/2014/main" id="{DAEC7DF4-8592-4661-9D18-1F92541007E5}"/>
              </a:ext>
            </a:extLst>
          </p:cNvPr>
          <p:cNvSpPr>
            <a:spLocks noGrp="1"/>
          </p:cNvSpPr>
          <p:nvPr>
            <p:ph type="body" sz="quarter" idx="14"/>
          </p:nvPr>
        </p:nvSpPr>
        <p:spPr/>
        <p:txBody>
          <a:bodyPr/>
          <a:lstStyle/>
          <a:p>
            <a:r>
              <a:rPr lang="en-US" dirty="0"/>
              <a:t>Key Terminology</a:t>
            </a:r>
          </a:p>
        </p:txBody>
      </p:sp>
    </p:spTree>
    <p:extLst>
      <p:ext uri="{BB962C8B-B14F-4D97-AF65-F5344CB8AC3E}">
        <p14:creationId xmlns:p14="http://schemas.microsoft.com/office/powerpoint/2010/main" val="88828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615-5AC3-48ED-BA4B-24247E3B5799}"/>
              </a:ext>
            </a:extLst>
          </p:cNvPr>
          <p:cNvSpPr>
            <a:spLocks noGrp="1"/>
          </p:cNvSpPr>
          <p:nvPr>
            <p:ph type="title"/>
          </p:nvPr>
        </p:nvSpPr>
        <p:spPr/>
        <p:txBody>
          <a:bodyPr/>
          <a:lstStyle/>
          <a:p>
            <a:r>
              <a:rPr lang="en-US" dirty="0"/>
              <a:t>Overview &amp; Foundation</a:t>
            </a:r>
          </a:p>
        </p:txBody>
      </p:sp>
      <p:sp>
        <p:nvSpPr>
          <p:cNvPr id="4" name="Slide Number Placeholder 3">
            <a:extLst>
              <a:ext uri="{FF2B5EF4-FFF2-40B4-BE49-F238E27FC236}">
                <a16:creationId xmlns:a16="http://schemas.microsoft.com/office/drawing/2014/main" id="{DF9140F6-4398-45B3-B956-DD2C1951AC67}"/>
              </a:ext>
            </a:extLst>
          </p:cNvPr>
          <p:cNvSpPr>
            <a:spLocks noGrp="1"/>
          </p:cNvSpPr>
          <p:nvPr>
            <p:ph type="sldNum" sz="quarter" idx="12"/>
          </p:nvPr>
        </p:nvSpPr>
        <p:spPr/>
        <p:txBody>
          <a:bodyPr/>
          <a:lstStyle/>
          <a:p>
            <a:fld id="{4F90343F-D056-4E24-BE3D-A305BDC1A23E}" type="slidenum">
              <a:rPr lang="en-US" smtClean="0"/>
              <a:pPr/>
              <a:t>6</a:t>
            </a:fld>
            <a:endParaRPr lang="en-US" dirty="0"/>
          </a:p>
        </p:txBody>
      </p:sp>
      <p:sp>
        <p:nvSpPr>
          <p:cNvPr id="6" name="Text Placeholder 5">
            <a:extLst>
              <a:ext uri="{FF2B5EF4-FFF2-40B4-BE49-F238E27FC236}">
                <a16:creationId xmlns:a16="http://schemas.microsoft.com/office/drawing/2014/main" id="{567EBB5F-953E-4981-A7D0-8B5A402B8F91}"/>
              </a:ext>
            </a:extLst>
          </p:cNvPr>
          <p:cNvSpPr>
            <a:spLocks noGrp="1"/>
          </p:cNvSpPr>
          <p:nvPr>
            <p:ph type="body" sz="quarter" idx="14"/>
          </p:nvPr>
        </p:nvSpPr>
        <p:spPr/>
        <p:txBody>
          <a:bodyPr/>
          <a:lstStyle/>
          <a:p>
            <a:r>
              <a:rPr lang="en-US" dirty="0"/>
              <a:t>Digital Asset Financial System Comparison</a:t>
            </a:r>
          </a:p>
        </p:txBody>
      </p:sp>
      <p:graphicFrame>
        <p:nvGraphicFramePr>
          <p:cNvPr id="16" name="Table 16">
            <a:extLst>
              <a:ext uri="{FF2B5EF4-FFF2-40B4-BE49-F238E27FC236}">
                <a16:creationId xmlns:a16="http://schemas.microsoft.com/office/drawing/2014/main" id="{55E95DD9-BEE6-48A3-AC96-87550B2E6E17}"/>
              </a:ext>
            </a:extLst>
          </p:cNvPr>
          <p:cNvGraphicFramePr>
            <a:graphicFrameLocks noGrp="1"/>
          </p:cNvGraphicFramePr>
          <p:nvPr>
            <p:custDataLst>
              <p:tags r:id="rId1"/>
            </p:custDataLst>
          </p:nvPr>
        </p:nvGraphicFramePr>
        <p:xfrm>
          <a:off x="127000" y="978407"/>
          <a:ext cx="8879143" cy="5364480"/>
        </p:xfrm>
        <a:graphic>
          <a:graphicData uri="http://schemas.openxmlformats.org/drawingml/2006/table">
            <a:tbl>
              <a:tblPr firstRow="1" bandRow="1">
                <a:tableStyleId>{0531517B-2CC5-48DA-A0C0-CC9E670DA9CB}</a:tableStyleId>
              </a:tblPr>
              <a:tblGrid>
                <a:gridCol w="1520731">
                  <a:extLst>
                    <a:ext uri="{9D8B030D-6E8A-4147-A177-3AD203B41FA5}">
                      <a16:colId xmlns:a16="http://schemas.microsoft.com/office/drawing/2014/main" val="1241719620"/>
                    </a:ext>
                  </a:extLst>
                </a:gridCol>
                <a:gridCol w="2452804">
                  <a:extLst>
                    <a:ext uri="{9D8B030D-6E8A-4147-A177-3AD203B41FA5}">
                      <a16:colId xmlns:a16="http://schemas.microsoft.com/office/drawing/2014/main" val="2225469053"/>
                    </a:ext>
                  </a:extLst>
                </a:gridCol>
                <a:gridCol w="2452804">
                  <a:extLst>
                    <a:ext uri="{9D8B030D-6E8A-4147-A177-3AD203B41FA5}">
                      <a16:colId xmlns:a16="http://schemas.microsoft.com/office/drawing/2014/main" val="2753831434"/>
                    </a:ext>
                  </a:extLst>
                </a:gridCol>
                <a:gridCol w="2452804">
                  <a:extLst>
                    <a:ext uri="{9D8B030D-6E8A-4147-A177-3AD203B41FA5}">
                      <a16:colId xmlns:a16="http://schemas.microsoft.com/office/drawing/2014/main" val="2751228562"/>
                    </a:ext>
                  </a:extLst>
                </a:gridCol>
              </a:tblGrid>
              <a:tr h="209357">
                <a:tc>
                  <a:txBody>
                    <a:bodyPr/>
                    <a:lstStyle/>
                    <a:p>
                      <a:endParaRPr lang="en-US" sz="1200" b="1" dirty="0">
                        <a:solidFill>
                          <a:schemeClr val="tx2"/>
                        </a:solidFill>
                      </a:endParaRPr>
                    </a:p>
                  </a:txBody>
                  <a:tcPr anchor="b">
                    <a:lnB w="12700" cap="flat" cmpd="sng" algn="ctr">
                      <a:solidFill>
                        <a:schemeClr val="tx2"/>
                      </a:solidFill>
                      <a:prstDash val="solid"/>
                      <a:round/>
                      <a:headEnd type="none" w="med" len="med"/>
                      <a:tailEnd type="none" w="med" len="med"/>
                    </a:lnB>
                  </a:tcPr>
                </a:tc>
                <a:tc>
                  <a:txBody>
                    <a:bodyPr/>
                    <a:lstStyle/>
                    <a:p>
                      <a:r>
                        <a:rPr lang="en-US" sz="1600" b="1" dirty="0">
                          <a:solidFill>
                            <a:schemeClr val="tx2"/>
                          </a:solidFill>
                        </a:rPr>
                        <a:t>Simple Terms</a:t>
                      </a:r>
                    </a:p>
                  </a:txBody>
                  <a:tcPr anchor="b">
                    <a:lnB w="12700" cap="flat" cmpd="sng" algn="ctr">
                      <a:solidFill>
                        <a:schemeClr val="tx2"/>
                      </a:solidFill>
                      <a:prstDash val="solid"/>
                    </a:lnB>
                  </a:tcPr>
                </a:tc>
                <a:tc>
                  <a:txBody>
                    <a:bodyPr/>
                    <a:lstStyle/>
                    <a:p>
                      <a:r>
                        <a:rPr lang="en-US" sz="1600" b="1" dirty="0">
                          <a:solidFill>
                            <a:schemeClr val="tx2"/>
                          </a:solidFill>
                        </a:rPr>
                        <a:t>Traditional</a:t>
                      </a:r>
                    </a:p>
                  </a:txBody>
                  <a:tcPr anchor="b">
                    <a:lnB w="12700" cap="flat" cmpd="sng" algn="ctr">
                      <a:solidFill>
                        <a:schemeClr val="tx2"/>
                      </a:solidFill>
                      <a:prstDash val="solid"/>
                    </a:lnB>
                  </a:tcPr>
                </a:tc>
                <a:tc>
                  <a:txBody>
                    <a:bodyPr/>
                    <a:lstStyle/>
                    <a:p>
                      <a:r>
                        <a:rPr lang="en-US" sz="1600" b="1" dirty="0">
                          <a:solidFill>
                            <a:schemeClr val="tx2"/>
                          </a:solidFill>
                        </a:rPr>
                        <a:t>Utilizing Digital Assets</a:t>
                      </a:r>
                    </a:p>
                  </a:txBody>
                  <a:tcPr anchor="b">
                    <a:lnB w="12700" cap="flat" cmpd="sng" algn="ctr">
                      <a:solidFill>
                        <a:schemeClr val="tx2"/>
                      </a:solidFill>
                      <a:prstDash val="solid"/>
                    </a:lnB>
                  </a:tcPr>
                </a:tc>
                <a:extLst>
                  <a:ext uri="{0D108BD9-81ED-4DB2-BD59-A6C34878D82A}">
                    <a16:rowId xmlns:a16="http://schemas.microsoft.com/office/drawing/2014/main" val="3444940761"/>
                  </a:ext>
                </a:extLst>
              </a:tr>
              <a:tr h="944880">
                <a:tc>
                  <a:txBody>
                    <a:bodyPr/>
                    <a:lstStyle/>
                    <a:p>
                      <a:pPr algn="l"/>
                      <a:r>
                        <a:rPr lang="en-US" sz="1400" b="1" dirty="0">
                          <a:solidFill>
                            <a:schemeClr val="accent1"/>
                          </a:solidFill>
                        </a:rPr>
                        <a:t>Transactions </a:t>
                      </a:r>
                    </a:p>
                    <a:p>
                      <a:pPr algn="l"/>
                      <a:r>
                        <a:rPr lang="en-US" sz="1400" b="1" dirty="0">
                          <a:solidFill>
                            <a:schemeClr val="accent1"/>
                          </a:solidFill>
                        </a:rPr>
                        <a:t>&amp; Payment Services</a:t>
                      </a:r>
                    </a:p>
                  </a:txBody>
                  <a:tcPr anchor="ctr">
                    <a:lnT w="12700" cap="flat" cmpd="sng" algn="ctr">
                      <a:solidFill>
                        <a:schemeClr val="tx2"/>
                      </a:solidFill>
                      <a:prstDash val="solid"/>
                    </a:lnT>
                  </a:tcPr>
                </a:tc>
                <a:tc>
                  <a:txBody>
                    <a:bodyPr/>
                    <a:lstStyle/>
                    <a:p>
                      <a:r>
                        <a:rPr lang="en-US" sz="1400" b="0" dirty="0">
                          <a:solidFill>
                            <a:srgbClr val="595959"/>
                          </a:solidFill>
                        </a:rPr>
                        <a:t>Buy, sell and store digital assets</a:t>
                      </a:r>
                    </a:p>
                  </a:txBody>
                  <a:tcPr anchor="ctr">
                    <a:lnT w="12700" cap="flat" cmpd="sng" algn="ctr">
                      <a:solidFill>
                        <a:schemeClr val="tx2"/>
                      </a:solidFill>
                      <a:prstDash val="solid"/>
                    </a:lnT>
                  </a:tcPr>
                </a:tc>
                <a:tc>
                  <a:txBody>
                    <a:bodyPr/>
                    <a:lstStyle/>
                    <a:p>
                      <a:r>
                        <a:rPr lang="en-US" sz="1400" b="0" dirty="0">
                          <a:solidFill>
                            <a:srgbClr val="595959"/>
                          </a:solidFill>
                        </a:rPr>
                        <a:t>Utilizing a mobile / desktop application to transfer money between bank accounts or peer to peer</a:t>
                      </a:r>
                    </a:p>
                  </a:txBody>
                  <a:tcPr anchor="ctr">
                    <a:lnT w="12700" cap="flat" cmpd="sng" algn="ctr">
                      <a:solidFill>
                        <a:schemeClr val="tx2"/>
                      </a:solidFill>
                      <a:prstDash val="solid"/>
                    </a:lnT>
                  </a:tcPr>
                </a:tc>
                <a:tc>
                  <a:txBody>
                    <a:bodyPr/>
                    <a:lstStyle/>
                    <a:p>
                      <a:r>
                        <a:rPr lang="en-US" sz="1400" b="0" dirty="0">
                          <a:solidFill>
                            <a:srgbClr val="595959"/>
                          </a:solidFill>
                        </a:rPr>
                        <a:t>Utilize apps like Blockchain to make transactions, view portfolio and store </a:t>
                      </a:r>
                    </a:p>
                  </a:txBody>
                  <a:tcPr anchor="ctr">
                    <a:lnT w="12700" cap="flat" cmpd="sng" algn="ctr">
                      <a:solidFill>
                        <a:schemeClr val="tx2"/>
                      </a:solidFill>
                      <a:prstDash val="solid"/>
                    </a:lnT>
                  </a:tcPr>
                </a:tc>
                <a:extLst>
                  <a:ext uri="{0D108BD9-81ED-4DB2-BD59-A6C34878D82A}">
                    <a16:rowId xmlns:a16="http://schemas.microsoft.com/office/drawing/2014/main" val="2080018099"/>
                  </a:ext>
                </a:extLst>
              </a:tr>
              <a:tr h="731520">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400" b="1" dirty="0">
                          <a:solidFill>
                            <a:schemeClr val="accent4"/>
                          </a:solidFill>
                        </a:rPr>
                        <a:t>Exchange, Trading &amp; Yield</a:t>
                      </a:r>
                    </a:p>
                  </a:txBody>
                  <a:tcPr anchor="ctr"/>
                </a:tc>
                <a:tc>
                  <a:txBody>
                    <a:bodyPr/>
                    <a:lstStyle/>
                    <a:p>
                      <a:r>
                        <a:rPr lang="en-US" sz="1400" b="0" dirty="0">
                          <a:solidFill>
                            <a:srgbClr val="595959"/>
                          </a:solidFill>
                        </a:rPr>
                        <a:t>Exchange digital assets between different platforms </a:t>
                      </a:r>
                    </a:p>
                  </a:txBody>
                  <a:tcPr anchor="ctr"/>
                </a:tc>
                <a:tc>
                  <a:txBody>
                    <a:bodyPr/>
                    <a:lstStyle/>
                    <a:p>
                      <a:r>
                        <a:rPr lang="en-US" sz="1400" b="0" dirty="0">
                          <a:solidFill>
                            <a:srgbClr val="595959"/>
                          </a:solidFill>
                        </a:rPr>
                        <a:t>Using the New York Stock Exchange to make security transactions</a:t>
                      </a:r>
                    </a:p>
                  </a:txBody>
                  <a:tcPr anchor="ctr"/>
                </a:tc>
                <a:tc>
                  <a:txBody>
                    <a:bodyPr/>
                    <a:lstStyle/>
                    <a:p>
                      <a:r>
                        <a:rPr lang="en-US" sz="1400" b="0" dirty="0">
                          <a:solidFill>
                            <a:srgbClr val="595959"/>
                          </a:solidFill>
                        </a:rPr>
                        <a:t>Utilizing Coinbase, Opensea or digital crypto exchanges</a:t>
                      </a:r>
                    </a:p>
                  </a:txBody>
                  <a:tcPr anchor="ctr"/>
                </a:tc>
                <a:extLst>
                  <a:ext uri="{0D108BD9-81ED-4DB2-BD59-A6C34878D82A}">
                    <a16:rowId xmlns:a16="http://schemas.microsoft.com/office/drawing/2014/main" val="5371464"/>
                  </a:ext>
                </a:extLst>
              </a:tr>
              <a:tr h="944880">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400" b="1" dirty="0">
                          <a:solidFill>
                            <a:schemeClr val="accent3"/>
                          </a:solidFill>
                        </a:rPr>
                        <a:t>Identity, Authentication &amp; Security</a:t>
                      </a:r>
                    </a:p>
                  </a:txBody>
                  <a:tcPr anchor="ctr"/>
                </a:tc>
                <a:tc>
                  <a:txBody>
                    <a:bodyPr/>
                    <a:lstStyle/>
                    <a:p>
                      <a:r>
                        <a:rPr lang="en-US" sz="1400" b="0" dirty="0">
                          <a:solidFill>
                            <a:srgbClr val="595959"/>
                          </a:solidFill>
                        </a:rPr>
                        <a:t>Digital Ledger software in which assets, transactions and users can be verified</a:t>
                      </a:r>
                    </a:p>
                  </a:txBody>
                  <a:tcPr anchor="ctr"/>
                </a:tc>
                <a:tc>
                  <a:txBody>
                    <a:bodyPr/>
                    <a:lstStyle/>
                    <a:p>
                      <a:r>
                        <a:rPr lang="en-US" sz="1400" b="0" dirty="0">
                          <a:solidFill>
                            <a:srgbClr val="595959"/>
                          </a:solidFill>
                        </a:rPr>
                        <a:t>Store information in password protected browser</a:t>
                      </a:r>
                    </a:p>
                  </a:txBody>
                  <a:tcPr anchor="ctr"/>
                </a:tc>
                <a:tc>
                  <a:txBody>
                    <a:bodyPr/>
                    <a:lstStyle/>
                    <a:p>
                      <a:r>
                        <a:rPr lang="en-US" sz="1400" b="0" dirty="0">
                          <a:solidFill>
                            <a:srgbClr val="595959"/>
                          </a:solidFill>
                        </a:rPr>
                        <a:t>Use encrypted private keys, including multi-party signing for security</a:t>
                      </a:r>
                    </a:p>
                  </a:txBody>
                  <a:tcPr anchor="ctr"/>
                </a:tc>
                <a:extLst>
                  <a:ext uri="{0D108BD9-81ED-4DB2-BD59-A6C34878D82A}">
                    <a16:rowId xmlns:a16="http://schemas.microsoft.com/office/drawing/2014/main" val="4265539330"/>
                  </a:ext>
                </a:extLst>
              </a:tr>
              <a:tr h="944880">
                <a:tc>
                  <a:txBody>
                    <a:bodyPr/>
                    <a:lstStyle/>
                    <a:p>
                      <a:pPr algn="l"/>
                      <a:r>
                        <a:rPr lang="en-US" sz="1400" b="1" dirty="0">
                          <a:solidFill>
                            <a:schemeClr val="accent5"/>
                          </a:solidFill>
                        </a:rPr>
                        <a:t>Enterprise Blockchain </a:t>
                      </a:r>
                    </a:p>
                    <a:p>
                      <a:pPr algn="l"/>
                      <a:r>
                        <a:rPr lang="en-US" sz="1400" b="1" dirty="0">
                          <a:solidFill>
                            <a:schemeClr val="accent5"/>
                          </a:solidFill>
                        </a:rPr>
                        <a:t>Solutions</a:t>
                      </a:r>
                    </a:p>
                  </a:txBody>
                  <a:tcPr anchor="ctr"/>
                </a:tc>
                <a:tc>
                  <a:txBody>
                    <a:bodyPr/>
                    <a:lstStyle/>
                    <a:p>
                      <a:r>
                        <a:rPr lang="en-US" sz="1400" b="0" dirty="0">
                          <a:solidFill>
                            <a:srgbClr val="595959"/>
                          </a:solidFill>
                        </a:rPr>
                        <a:t>Utilizing blockchains to provide solutions to various industries; transition from the cloud to blockchain </a:t>
                      </a:r>
                    </a:p>
                  </a:txBody>
                  <a:tcPr anchor="ctr"/>
                </a:tc>
                <a:tc>
                  <a:txBody>
                    <a:bodyPr/>
                    <a:lstStyle/>
                    <a:p>
                      <a:r>
                        <a:rPr lang="en-US" sz="1400" b="0" dirty="0">
                          <a:solidFill>
                            <a:srgbClr val="595959"/>
                          </a:solidFill>
                        </a:rPr>
                        <a:t>Utilizing software to provide audit functions, applications or databases</a:t>
                      </a:r>
                    </a:p>
                  </a:txBody>
                  <a:tcPr anchor="ctr"/>
                </a:tc>
                <a:tc>
                  <a:txBody>
                    <a:bodyPr/>
                    <a:lstStyle/>
                    <a:p>
                      <a:r>
                        <a:rPr lang="en-US" sz="1400" b="0" dirty="0">
                          <a:solidFill>
                            <a:srgbClr val="595959"/>
                          </a:solidFill>
                        </a:rPr>
                        <a:t>Utilize blockchain to store information in private key securely </a:t>
                      </a:r>
                    </a:p>
                  </a:txBody>
                  <a:tcPr anchor="ctr"/>
                </a:tc>
                <a:extLst>
                  <a:ext uri="{0D108BD9-81ED-4DB2-BD59-A6C34878D82A}">
                    <a16:rowId xmlns:a16="http://schemas.microsoft.com/office/drawing/2014/main" val="1235473145"/>
                  </a:ext>
                </a:extLst>
              </a:tr>
              <a:tr h="731520">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400" b="1" dirty="0">
                          <a:solidFill>
                            <a:schemeClr val="accent2"/>
                          </a:solidFill>
                        </a:rPr>
                        <a:t>Social, Games &amp; Metaverse</a:t>
                      </a:r>
                    </a:p>
                  </a:txBody>
                  <a:tcPr anchor="ctr"/>
                </a:tc>
                <a:tc>
                  <a:txBody>
                    <a:bodyPr/>
                    <a:lstStyle/>
                    <a:p>
                      <a:r>
                        <a:rPr lang="en-US" sz="1400" b="0" dirty="0">
                          <a:solidFill>
                            <a:srgbClr val="595959"/>
                          </a:solidFill>
                        </a:rPr>
                        <a:t>Utilizing Web3 for unregulated / monitored activity</a:t>
                      </a:r>
                    </a:p>
                  </a:txBody>
                  <a:tcPr anchor="ctr"/>
                </a:tc>
                <a:tc>
                  <a:txBody>
                    <a:bodyPr/>
                    <a:lstStyle/>
                    <a:p>
                      <a:r>
                        <a:rPr lang="en-US" sz="1400" b="0" dirty="0">
                          <a:solidFill>
                            <a:srgbClr val="595959"/>
                          </a:solidFill>
                        </a:rPr>
                        <a:t>Utilizing social media to connect with friends</a:t>
                      </a:r>
                    </a:p>
                  </a:txBody>
                  <a:tcPr anchor="ctr"/>
                </a:tc>
                <a:tc>
                  <a:txBody>
                    <a:bodyPr/>
                    <a:lstStyle/>
                    <a:p>
                      <a:r>
                        <a:rPr lang="en-US" sz="1400" b="0" dirty="0">
                          <a:solidFill>
                            <a:srgbClr val="595959"/>
                          </a:solidFill>
                        </a:rPr>
                        <a:t>Connecting via Metaverse in virtual reality </a:t>
                      </a:r>
                    </a:p>
                  </a:txBody>
                  <a:tcPr anchor="ctr"/>
                </a:tc>
                <a:extLst>
                  <a:ext uri="{0D108BD9-81ED-4DB2-BD59-A6C34878D82A}">
                    <a16:rowId xmlns:a16="http://schemas.microsoft.com/office/drawing/2014/main" val="1202920647"/>
                  </a:ext>
                </a:extLst>
              </a:tr>
              <a:tr h="731520">
                <a:tc>
                  <a:txBody>
                    <a:bodyPr/>
                    <a:lstStyle/>
                    <a:p>
                      <a:pPr algn="l"/>
                      <a:r>
                        <a:rPr lang="en-US" sz="1400" b="1" dirty="0">
                          <a:solidFill>
                            <a:schemeClr val="tx2"/>
                          </a:solidFill>
                        </a:rPr>
                        <a:t>Ecosystem</a:t>
                      </a:r>
                    </a:p>
                  </a:txBody>
                  <a:tcPr anchor="ctr"/>
                </a:tc>
                <a:tc>
                  <a:txBody>
                    <a:bodyPr/>
                    <a:lstStyle/>
                    <a:p>
                      <a:r>
                        <a:rPr lang="en-US" sz="1400" b="0" dirty="0">
                          <a:solidFill>
                            <a:srgbClr val="595959"/>
                          </a:solidFill>
                        </a:rPr>
                        <a:t>Mine, manage and create digital assets</a:t>
                      </a:r>
                    </a:p>
                  </a:txBody>
                  <a:tcPr anchor="ctr"/>
                </a:tc>
                <a:tc>
                  <a:txBody>
                    <a:bodyPr/>
                    <a:lstStyle/>
                    <a:p>
                      <a:r>
                        <a:rPr lang="en-US" sz="1400" b="0" dirty="0">
                          <a:solidFill>
                            <a:srgbClr val="595959"/>
                          </a:solidFill>
                        </a:rPr>
                        <a:t>Users have multiple interfaces for one functionality</a:t>
                      </a:r>
                    </a:p>
                  </a:txBody>
                  <a:tcPr anchor="ctr"/>
                </a:tc>
                <a:tc>
                  <a:txBody>
                    <a:bodyPr/>
                    <a:lstStyle/>
                    <a:p>
                      <a:r>
                        <a:rPr lang="en-US" sz="1400" b="0" dirty="0">
                          <a:solidFill>
                            <a:srgbClr val="595959"/>
                          </a:solidFill>
                        </a:rPr>
                        <a:t>Utilize blockchain as single location to complete tasks </a:t>
                      </a:r>
                    </a:p>
                  </a:txBody>
                  <a:tcPr anchor="ctr"/>
                </a:tc>
                <a:extLst>
                  <a:ext uri="{0D108BD9-81ED-4DB2-BD59-A6C34878D82A}">
                    <a16:rowId xmlns:a16="http://schemas.microsoft.com/office/drawing/2014/main" val="765140183"/>
                  </a:ext>
                </a:extLst>
              </a:tr>
            </a:tbl>
          </a:graphicData>
        </a:graphic>
      </p:graphicFrame>
      <p:sp>
        <p:nvSpPr>
          <p:cNvPr id="7" name="Text Placeholder 6">
            <a:extLst>
              <a:ext uri="{FF2B5EF4-FFF2-40B4-BE49-F238E27FC236}">
                <a16:creationId xmlns:a16="http://schemas.microsoft.com/office/drawing/2014/main" id="{12349923-EFB5-469F-80B9-8BA5D1880394}"/>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79216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2E37-4A1C-45B7-916A-AE51C6C7E00E}"/>
              </a:ext>
            </a:extLst>
          </p:cNvPr>
          <p:cNvSpPr>
            <a:spLocks noGrp="1"/>
          </p:cNvSpPr>
          <p:nvPr>
            <p:ph type="title"/>
          </p:nvPr>
        </p:nvSpPr>
        <p:spPr/>
        <p:txBody>
          <a:bodyPr/>
          <a:lstStyle/>
          <a:p>
            <a:r>
              <a:rPr lang="en-US" dirty="0"/>
              <a:t>How blockchain works for cryptocurrency</a:t>
            </a:r>
          </a:p>
        </p:txBody>
      </p:sp>
      <p:sp>
        <p:nvSpPr>
          <p:cNvPr id="4" name="Slide Number Placeholder 3">
            <a:extLst>
              <a:ext uri="{FF2B5EF4-FFF2-40B4-BE49-F238E27FC236}">
                <a16:creationId xmlns:a16="http://schemas.microsoft.com/office/drawing/2014/main" id="{6A5C807D-6D31-44F4-B6F2-BCBBAFD3EC49}"/>
              </a:ext>
            </a:extLst>
          </p:cNvPr>
          <p:cNvSpPr>
            <a:spLocks noGrp="1"/>
          </p:cNvSpPr>
          <p:nvPr>
            <p:ph type="sldNum" sz="quarter" idx="12"/>
          </p:nvPr>
        </p:nvSpPr>
        <p:spPr/>
        <p:txBody>
          <a:bodyPr/>
          <a:lstStyle/>
          <a:p>
            <a:fld id="{4F90343F-D056-4E24-BE3D-A305BDC1A23E}" type="slidenum">
              <a:rPr lang="en-US" smtClean="0"/>
              <a:pPr/>
              <a:t>7</a:t>
            </a:fld>
            <a:endParaRPr lang="en-US" dirty="0"/>
          </a:p>
        </p:txBody>
      </p:sp>
      <p:sp>
        <p:nvSpPr>
          <p:cNvPr id="5" name="Text Placeholder 4">
            <a:extLst>
              <a:ext uri="{FF2B5EF4-FFF2-40B4-BE49-F238E27FC236}">
                <a16:creationId xmlns:a16="http://schemas.microsoft.com/office/drawing/2014/main" id="{A24EA2E7-524A-4876-9B75-15B3FDDFEC05}"/>
              </a:ext>
            </a:extLst>
          </p:cNvPr>
          <p:cNvSpPr>
            <a:spLocks noGrp="1"/>
          </p:cNvSpPr>
          <p:nvPr>
            <p:ph type="body" sz="quarter" idx="13"/>
          </p:nvPr>
        </p:nvSpPr>
        <p:spPr/>
        <p:txBody>
          <a:bodyPr/>
          <a:lstStyle/>
          <a:p>
            <a:r>
              <a:rPr lang="en-US" dirty="0"/>
              <a:t>PNC Internal</a:t>
            </a:r>
          </a:p>
        </p:txBody>
      </p:sp>
      <p:sp>
        <p:nvSpPr>
          <p:cNvPr id="6" name="Text Placeholder 5">
            <a:extLst>
              <a:ext uri="{FF2B5EF4-FFF2-40B4-BE49-F238E27FC236}">
                <a16:creationId xmlns:a16="http://schemas.microsoft.com/office/drawing/2014/main" id="{ACDEB76F-53D5-4092-BF1D-9C4DB2CDE652}"/>
              </a:ext>
            </a:extLst>
          </p:cNvPr>
          <p:cNvSpPr>
            <a:spLocks noGrp="1"/>
          </p:cNvSpPr>
          <p:nvPr>
            <p:ph type="body" sz="quarter" idx="14"/>
          </p:nvPr>
        </p:nvSpPr>
        <p:spPr/>
        <p:txBody>
          <a:bodyPr/>
          <a:lstStyle/>
          <a:p>
            <a:r>
              <a:rPr lang="en-US" dirty="0"/>
              <a:t>Illustration</a:t>
            </a:r>
          </a:p>
        </p:txBody>
      </p:sp>
      <p:pic>
        <p:nvPicPr>
          <p:cNvPr id="7" name="Picture 6">
            <a:extLst>
              <a:ext uri="{FF2B5EF4-FFF2-40B4-BE49-F238E27FC236}">
                <a16:creationId xmlns:a16="http://schemas.microsoft.com/office/drawing/2014/main" id="{FAE3BB6E-BC67-40F2-8505-70C1AECFDD2A}"/>
              </a:ext>
            </a:extLst>
          </p:cNvPr>
          <p:cNvPicPr>
            <a:picLocks noChangeAspect="1"/>
          </p:cNvPicPr>
          <p:nvPr/>
        </p:nvPicPr>
        <p:blipFill rotWithShape="1">
          <a:blip r:embed="rId2"/>
          <a:srcRect t="5452" r="1197" b="1907"/>
          <a:stretch/>
        </p:blipFill>
        <p:spPr>
          <a:xfrm>
            <a:off x="342157" y="1629250"/>
            <a:ext cx="8317637" cy="4327473"/>
          </a:xfrm>
          <a:prstGeom prst="rect">
            <a:avLst/>
          </a:prstGeom>
        </p:spPr>
      </p:pic>
    </p:spTree>
    <p:extLst>
      <p:ext uri="{BB962C8B-B14F-4D97-AF65-F5344CB8AC3E}">
        <p14:creationId xmlns:p14="http://schemas.microsoft.com/office/powerpoint/2010/main" val="55564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2E37-4A1C-45B7-916A-AE51C6C7E00E}"/>
              </a:ext>
            </a:extLst>
          </p:cNvPr>
          <p:cNvSpPr>
            <a:spLocks noGrp="1"/>
          </p:cNvSpPr>
          <p:nvPr>
            <p:ph type="title"/>
          </p:nvPr>
        </p:nvSpPr>
        <p:spPr/>
        <p:txBody>
          <a:bodyPr/>
          <a:lstStyle/>
          <a:p>
            <a:r>
              <a:rPr lang="en-US" dirty="0"/>
              <a:t>Many Kinds of Digital Assets</a:t>
            </a:r>
          </a:p>
        </p:txBody>
      </p:sp>
      <p:sp>
        <p:nvSpPr>
          <p:cNvPr id="4" name="Slide Number Placeholder 3">
            <a:extLst>
              <a:ext uri="{FF2B5EF4-FFF2-40B4-BE49-F238E27FC236}">
                <a16:creationId xmlns:a16="http://schemas.microsoft.com/office/drawing/2014/main" id="{6A5C807D-6D31-44F4-B6F2-BCBBAFD3EC49}"/>
              </a:ext>
            </a:extLst>
          </p:cNvPr>
          <p:cNvSpPr>
            <a:spLocks noGrp="1"/>
          </p:cNvSpPr>
          <p:nvPr>
            <p:ph type="sldNum" sz="quarter" idx="12"/>
          </p:nvPr>
        </p:nvSpPr>
        <p:spPr/>
        <p:txBody>
          <a:bodyPr/>
          <a:lstStyle/>
          <a:p>
            <a:fld id="{4F90343F-D056-4E24-BE3D-A305BDC1A23E}" type="slidenum">
              <a:rPr lang="en-US" smtClean="0"/>
              <a:pPr/>
              <a:t>8</a:t>
            </a:fld>
            <a:endParaRPr lang="en-US" dirty="0"/>
          </a:p>
        </p:txBody>
      </p:sp>
      <p:sp>
        <p:nvSpPr>
          <p:cNvPr id="5" name="Text Placeholder 4">
            <a:extLst>
              <a:ext uri="{FF2B5EF4-FFF2-40B4-BE49-F238E27FC236}">
                <a16:creationId xmlns:a16="http://schemas.microsoft.com/office/drawing/2014/main" id="{A24EA2E7-524A-4876-9B75-15B3FDDFEC05}"/>
              </a:ext>
            </a:extLst>
          </p:cNvPr>
          <p:cNvSpPr>
            <a:spLocks noGrp="1"/>
          </p:cNvSpPr>
          <p:nvPr>
            <p:ph type="body" sz="quarter" idx="13"/>
          </p:nvPr>
        </p:nvSpPr>
        <p:spPr/>
        <p:txBody>
          <a:bodyPr/>
          <a:lstStyle/>
          <a:p>
            <a:r>
              <a:rPr lang="en-US" dirty="0"/>
              <a:t>PNC Internal</a:t>
            </a:r>
          </a:p>
        </p:txBody>
      </p:sp>
      <p:sp>
        <p:nvSpPr>
          <p:cNvPr id="6" name="Text Placeholder 5">
            <a:extLst>
              <a:ext uri="{FF2B5EF4-FFF2-40B4-BE49-F238E27FC236}">
                <a16:creationId xmlns:a16="http://schemas.microsoft.com/office/drawing/2014/main" id="{ACDEB76F-53D5-4092-BF1D-9C4DB2CDE652}"/>
              </a:ext>
            </a:extLst>
          </p:cNvPr>
          <p:cNvSpPr>
            <a:spLocks noGrp="1"/>
          </p:cNvSpPr>
          <p:nvPr>
            <p:ph type="body" sz="quarter" idx="14"/>
          </p:nvPr>
        </p:nvSpPr>
        <p:spPr/>
        <p:txBody>
          <a:bodyPr/>
          <a:lstStyle/>
          <a:p>
            <a:r>
              <a:rPr lang="en-US" dirty="0"/>
              <a:t>Based on blockchain technology</a:t>
            </a:r>
          </a:p>
        </p:txBody>
      </p:sp>
      <p:sp>
        <p:nvSpPr>
          <p:cNvPr id="33" name="TextBox 32">
            <a:extLst>
              <a:ext uri="{FF2B5EF4-FFF2-40B4-BE49-F238E27FC236}">
                <a16:creationId xmlns:a16="http://schemas.microsoft.com/office/drawing/2014/main" id="{17F9BC73-22FD-4A1D-A431-A613118E7A9E}"/>
              </a:ext>
            </a:extLst>
          </p:cNvPr>
          <p:cNvSpPr txBox="1"/>
          <p:nvPr/>
        </p:nvSpPr>
        <p:spPr>
          <a:xfrm>
            <a:off x="7420486" y="6200190"/>
            <a:ext cx="1916862" cy="124411"/>
          </a:xfrm>
          <a:prstGeom prst="rect">
            <a:avLst/>
          </a:prstGeom>
          <a:noFill/>
        </p:spPr>
        <p:txBody>
          <a:bodyPr wrap="square" lIns="0" tIns="0" rIns="0" bIns="0" rtlCol="0">
            <a:noAutofit/>
          </a:bodyPr>
          <a:lstStyle/>
          <a:p>
            <a:pPr defTabSz="914400"/>
            <a:r>
              <a:rPr lang="en-US" sz="800" dirty="0">
                <a:solidFill>
                  <a:prstClr val="black">
                    <a:lumMod val="65000"/>
                    <a:lumOff val="35000"/>
                  </a:prstClr>
                </a:solidFill>
                <a:latin typeface="Calibri" panose="020F0502020204030204"/>
              </a:rPr>
              <a:t>Source:Celent Reports and Insights</a:t>
            </a:r>
          </a:p>
        </p:txBody>
      </p:sp>
      <p:sp>
        <p:nvSpPr>
          <p:cNvPr id="34" name="Rectangle 33">
            <a:extLst>
              <a:ext uri="{FF2B5EF4-FFF2-40B4-BE49-F238E27FC236}">
                <a16:creationId xmlns:a16="http://schemas.microsoft.com/office/drawing/2014/main" id="{B8C9CB10-7717-4BD8-91D1-1AAE7B03B92D}"/>
              </a:ext>
            </a:extLst>
          </p:cNvPr>
          <p:cNvSpPr/>
          <p:nvPr/>
        </p:nvSpPr>
        <p:spPr>
          <a:xfrm>
            <a:off x="3028382" y="1756945"/>
            <a:ext cx="1709928" cy="379336"/>
          </a:xfrm>
          <a:prstGeom prst="rect">
            <a:avLst/>
          </a:prstGeom>
          <a:solidFill>
            <a:srgbClr val="A5A5A5"/>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Stablecoins</a:t>
            </a:r>
          </a:p>
        </p:txBody>
      </p:sp>
      <p:sp>
        <p:nvSpPr>
          <p:cNvPr id="35" name="Rectangle 34">
            <a:extLst>
              <a:ext uri="{FF2B5EF4-FFF2-40B4-BE49-F238E27FC236}">
                <a16:creationId xmlns:a16="http://schemas.microsoft.com/office/drawing/2014/main" id="{23C9ABFB-C118-465B-AC0D-8F68B7D5F677}"/>
              </a:ext>
            </a:extLst>
          </p:cNvPr>
          <p:cNvSpPr/>
          <p:nvPr/>
        </p:nvSpPr>
        <p:spPr>
          <a:xfrm>
            <a:off x="342403" y="2374975"/>
            <a:ext cx="1711943" cy="379336"/>
          </a:xfrm>
          <a:prstGeom prst="rect">
            <a:avLst/>
          </a:prstGeom>
          <a:solidFill>
            <a:srgbClr val="ED7D31"/>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Cryptocurrencies</a:t>
            </a:r>
          </a:p>
        </p:txBody>
      </p:sp>
      <p:sp>
        <p:nvSpPr>
          <p:cNvPr id="36" name="Rectangle 35">
            <a:extLst>
              <a:ext uri="{FF2B5EF4-FFF2-40B4-BE49-F238E27FC236}">
                <a16:creationId xmlns:a16="http://schemas.microsoft.com/office/drawing/2014/main" id="{F74EB343-797C-4C96-A43B-0CB0B5D51344}"/>
              </a:ext>
            </a:extLst>
          </p:cNvPr>
          <p:cNvSpPr/>
          <p:nvPr/>
        </p:nvSpPr>
        <p:spPr>
          <a:xfrm>
            <a:off x="3952318" y="2378590"/>
            <a:ext cx="1554480" cy="379336"/>
          </a:xfrm>
          <a:prstGeom prst="rect">
            <a:avLst/>
          </a:prstGeom>
          <a:solidFill>
            <a:srgbClr val="A5A5A5">
              <a:lumMod val="60000"/>
              <a:lumOff val="40000"/>
            </a:srgbClr>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Private</a:t>
            </a:r>
          </a:p>
        </p:txBody>
      </p:sp>
      <p:sp>
        <p:nvSpPr>
          <p:cNvPr id="37" name="Rectangle 36">
            <a:extLst>
              <a:ext uri="{FF2B5EF4-FFF2-40B4-BE49-F238E27FC236}">
                <a16:creationId xmlns:a16="http://schemas.microsoft.com/office/drawing/2014/main" id="{E84C4402-2F5B-440B-BD14-DEFB758FF20D}"/>
              </a:ext>
            </a:extLst>
          </p:cNvPr>
          <p:cNvSpPr/>
          <p:nvPr/>
        </p:nvSpPr>
        <p:spPr>
          <a:xfrm>
            <a:off x="2280026" y="2378591"/>
            <a:ext cx="1554480" cy="379336"/>
          </a:xfrm>
          <a:prstGeom prst="rect">
            <a:avLst/>
          </a:prstGeom>
          <a:solidFill>
            <a:srgbClr val="A5A5A5">
              <a:lumMod val="60000"/>
              <a:lumOff val="40000"/>
            </a:srgbClr>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Public / CBDCs</a:t>
            </a:r>
          </a:p>
        </p:txBody>
      </p:sp>
      <p:cxnSp>
        <p:nvCxnSpPr>
          <p:cNvPr id="38" name="Connector: Elbow 37">
            <a:extLst>
              <a:ext uri="{FF2B5EF4-FFF2-40B4-BE49-F238E27FC236}">
                <a16:creationId xmlns:a16="http://schemas.microsoft.com/office/drawing/2014/main" id="{5960304C-DDAB-4A5F-9627-5D884403AFA6}"/>
              </a:ext>
            </a:extLst>
          </p:cNvPr>
          <p:cNvCxnSpPr>
            <a:cxnSpLocks/>
            <a:stCxn id="58" idx="2"/>
            <a:endCxn id="34" idx="0"/>
          </p:cNvCxnSpPr>
          <p:nvPr/>
        </p:nvCxnSpPr>
        <p:spPr>
          <a:xfrm rot="5400000">
            <a:off x="4016762" y="1214798"/>
            <a:ext cx="408731" cy="675562"/>
          </a:xfrm>
          <a:prstGeom prst="bentConnector3">
            <a:avLst>
              <a:gd name="adj1" fmla="val 50000"/>
            </a:avLst>
          </a:prstGeom>
          <a:noFill/>
          <a:ln w="28575" cap="flat" cmpd="sng" algn="ctr">
            <a:solidFill>
              <a:srgbClr val="70AD47"/>
            </a:solidFill>
            <a:prstDash val="solid"/>
            <a:miter lim="800000"/>
            <a:tailEnd type="triangle"/>
          </a:ln>
          <a:effectLst/>
        </p:spPr>
      </p:cxnSp>
      <p:cxnSp>
        <p:nvCxnSpPr>
          <p:cNvPr id="39" name="Connector: Elbow 38">
            <a:extLst>
              <a:ext uri="{FF2B5EF4-FFF2-40B4-BE49-F238E27FC236}">
                <a16:creationId xmlns:a16="http://schemas.microsoft.com/office/drawing/2014/main" id="{4C6818FB-B417-4372-BA5E-D4B9B800CAE3}"/>
              </a:ext>
            </a:extLst>
          </p:cNvPr>
          <p:cNvCxnSpPr>
            <a:cxnSpLocks/>
            <a:stCxn id="58" idx="3"/>
            <a:endCxn id="50" idx="0"/>
          </p:cNvCxnSpPr>
          <p:nvPr/>
        </p:nvCxnSpPr>
        <p:spPr>
          <a:xfrm>
            <a:off x="5413872" y="1158546"/>
            <a:ext cx="1893573" cy="603868"/>
          </a:xfrm>
          <a:prstGeom prst="bentConnector2">
            <a:avLst/>
          </a:prstGeom>
          <a:noFill/>
          <a:ln w="28575" cap="flat" cmpd="sng" algn="ctr">
            <a:solidFill>
              <a:srgbClr val="70AD47"/>
            </a:solidFill>
            <a:prstDash val="solid"/>
            <a:miter lim="800000"/>
            <a:tailEnd type="triangle"/>
          </a:ln>
          <a:effectLst/>
        </p:spPr>
      </p:cxnSp>
      <p:cxnSp>
        <p:nvCxnSpPr>
          <p:cNvPr id="40" name="Connector: Elbow 39">
            <a:extLst>
              <a:ext uri="{FF2B5EF4-FFF2-40B4-BE49-F238E27FC236}">
                <a16:creationId xmlns:a16="http://schemas.microsoft.com/office/drawing/2014/main" id="{F836C09E-65D9-4E1D-B61A-C25B4725FD97}"/>
              </a:ext>
            </a:extLst>
          </p:cNvPr>
          <p:cNvCxnSpPr>
            <a:cxnSpLocks/>
            <a:stCxn id="58" idx="1"/>
            <a:endCxn id="35" idx="0"/>
          </p:cNvCxnSpPr>
          <p:nvPr/>
        </p:nvCxnSpPr>
        <p:spPr>
          <a:xfrm rot="10800000" flipV="1">
            <a:off x="1198376" y="1158545"/>
            <a:ext cx="2505569" cy="1216429"/>
          </a:xfrm>
          <a:prstGeom prst="bentConnector2">
            <a:avLst/>
          </a:prstGeom>
          <a:noFill/>
          <a:ln w="28575" cap="flat" cmpd="sng" algn="ctr">
            <a:solidFill>
              <a:srgbClr val="70AD47"/>
            </a:solidFill>
            <a:prstDash val="solid"/>
            <a:miter lim="800000"/>
            <a:tailEnd type="triangle"/>
          </a:ln>
          <a:effectLst/>
        </p:spPr>
      </p:cxnSp>
      <p:cxnSp>
        <p:nvCxnSpPr>
          <p:cNvPr id="41" name="Connector: Elbow 40">
            <a:extLst>
              <a:ext uri="{FF2B5EF4-FFF2-40B4-BE49-F238E27FC236}">
                <a16:creationId xmlns:a16="http://schemas.microsoft.com/office/drawing/2014/main" id="{45519925-CCCB-4C8E-80F2-CE982EE93DDF}"/>
              </a:ext>
            </a:extLst>
          </p:cNvPr>
          <p:cNvCxnSpPr>
            <a:cxnSpLocks/>
            <a:stCxn id="34" idx="2"/>
            <a:endCxn id="37" idx="0"/>
          </p:cNvCxnSpPr>
          <p:nvPr/>
        </p:nvCxnSpPr>
        <p:spPr>
          <a:xfrm rot="5400000">
            <a:off x="3349151" y="1844396"/>
            <a:ext cx="242310" cy="826080"/>
          </a:xfrm>
          <a:prstGeom prst="bentConnector3">
            <a:avLst>
              <a:gd name="adj1" fmla="val 50000"/>
            </a:avLst>
          </a:prstGeom>
          <a:noFill/>
          <a:ln w="28575" cap="flat" cmpd="sng" algn="ctr">
            <a:solidFill>
              <a:srgbClr val="70AD47"/>
            </a:solidFill>
            <a:prstDash val="solid"/>
            <a:miter lim="800000"/>
            <a:tailEnd type="triangle"/>
          </a:ln>
          <a:effectLst/>
        </p:spPr>
      </p:cxnSp>
      <p:cxnSp>
        <p:nvCxnSpPr>
          <p:cNvPr id="42" name="Connector: Elbow 41">
            <a:extLst>
              <a:ext uri="{FF2B5EF4-FFF2-40B4-BE49-F238E27FC236}">
                <a16:creationId xmlns:a16="http://schemas.microsoft.com/office/drawing/2014/main" id="{E68A19D1-A5F1-43B7-B0C6-BD5FD1AD3A88}"/>
              </a:ext>
            </a:extLst>
          </p:cNvPr>
          <p:cNvCxnSpPr>
            <a:cxnSpLocks/>
            <a:stCxn id="34" idx="2"/>
            <a:endCxn id="36" idx="0"/>
          </p:cNvCxnSpPr>
          <p:nvPr/>
        </p:nvCxnSpPr>
        <p:spPr>
          <a:xfrm rot="16200000" flipH="1">
            <a:off x="4185298" y="1834329"/>
            <a:ext cx="242309" cy="846212"/>
          </a:xfrm>
          <a:prstGeom prst="bentConnector3">
            <a:avLst>
              <a:gd name="adj1" fmla="val 50000"/>
            </a:avLst>
          </a:prstGeom>
          <a:noFill/>
          <a:ln w="28575" cap="flat" cmpd="sng" algn="ctr">
            <a:solidFill>
              <a:srgbClr val="70AD47"/>
            </a:solidFill>
            <a:prstDash val="solid"/>
            <a:miter lim="800000"/>
            <a:tailEnd type="triangle"/>
          </a:ln>
          <a:effectLst/>
        </p:spPr>
      </p:cxnSp>
      <p:sp>
        <p:nvSpPr>
          <p:cNvPr id="43" name="TextBox 42">
            <a:extLst>
              <a:ext uri="{FF2B5EF4-FFF2-40B4-BE49-F238E27FC236}">
                <a16:creationId xmlns:a16="http://schemas.microsoft.com/office/drawing/2014/main" id="{58C4DBE6-9C88-467A-9C46-CC25D23CA3CE}"/>
              </a:ext>
            </a:extLst>
          </p:cNvPr>
          <p:cNvSpPr txBox="1"/>
          <p:nvPr/>
        </p:nvSpPr>
        <p:spPr>
          <a:xfrm>
            <a:off x="342403" y="2844728"/>
            <a:ext cx="1709928" cy="410509"/>
          </a:xfrm>
          <a:prstGeom prst="rect">
            <a:avLst/>
          </a:prstGeom>
          <a:noFill/>
        </p:spPr>
        <p:txBody>
          <a:bodyPr wrap="square" lIns="0" tIns="0" rIns="0" bIns="0" rtlCol="0">
            <a:noAutofit/>
          </a:bodyPr>
          <a:lstStyle/>
          <a:p>
            <a:pPr algn="ctr" defTabSz="914400"/>
            <a:r>
              <a:rPr lang="en-US" sz="1200" dirty="0">
                <a:solidFill>
                  <a:prstClr val="black">
                    <a:lumMod val="65000"/>
                    <a:lumOff val="35000"/>
                  </a:prstClr>
                </a:solidFill>
                <a:latin typeface="Calibri" panose="020F0502020204030204"/>
              </a:rPr>
              <a:t>Native asset of specific blockchain</a:t>
            </a:r>
          </a:p>
        </p:txBody>
      </p:sp>
      <p:sp>
        <p:nvSpPr>
          <p:cNvPr id="44" name="TextBox 43">
            <a:extLst>
              <a:ext uri="{FF2B5EF4-FFF2-40B4-BE49-F238E27FC236}">
                <a16:creationId xmlns:a16="http://schemas.microsoft.com/office/drawing/2014/main" id="{842C8E0B-11CA-413E-8638-895B34D2DD23}"/>
              </a:ext>
            </a:extLst>
          </p:cNvPr>
          <p:cNvSpPr txBox="1"/>
          <p:nvPr/>
        </p:nvSpPr>
        <p:spPr>
          <a:xfrm>
            <a:off x="2280027" y="2836117"/>
            <a:ext cx="1549988" cy="977735"/>
          </a:xfrm>
          <a:prstGeom prst="rect">
            <a:avLst/>
          </a:prstGeom>
          <a:noFill/>
        </p:spPr>
        <p:txBody>
          <a:bodyPr wrap="square" lIns="0" tIns="0" rIns="0" bIns="0" rtlCol="0">
            <a:noAutofit/>
          </a:bodyPr>
          <a:lstStyle/>
          <a:p>
            <a:pPr algn="ctr" defTabSz="914400"/>
            <a:r>
              <a:rPr lang="en-US" sz="1200" dirty="0">
                <a:solidFill>
                  <a:prstClr val="black">
                    <a:lumMod val="65000"/>
                    <a:lumOff val="35000"/>
                  </a:prstClr>
                </a:solidFill>
                <a:latin typeface="Calibri" panose="020F0502020204030204"/>
              </a:rPr>
              <a:t>Digital version of cash, denominated in national unit of the account and direct liability of central bank</a:t>
            </a:r>
          </a:p>
        </p:txBody>
      </p:sp>
      <p:sp>
        <p:nvSpPr>
          <p:cNvPr id="45" name="TextBox 44">
            <a:extLst>
              <a:ext uri="{FF2B5EF4-FFF2-40B4-BE49-F238E27FC236}">
                <a16:creationId xmlns:a16="http://schemas.microsoft.com/office/drawing/2014/main" id="{C3815166-D70B-44DD-99FC-5778491F728F}"/>
              </a:ext>
            </a:extLst>
          </p:cNvPr>
          <p:cNvSpPr txBox="1"/>
          <p:nvPr/>
        </p:nvSpPr>
        <p:spPr>
          <a:xfrm>
            <a:off x="3952318" y="2836117"/>
            <a:ext cx="1549988" cy="1487932"/>
          </a:xfrm>
          <a:prstGeom prst="rect">
            <a:avLst/>
          </a:prstGeom>
          <a:noFill/>
        </p:spPr>
        <p:txBody>
          <a:bodyPr wrap="square" lIns="0" tIns="0" rIns="0" bIns="0" rtlCol="0">
            <a:noAutofit/>
          </a:bodyPr>
          <a:lstStyle/>
          <a:p>
            <a:pPr algn="ctr" defTabSz="914400"/>
            <a:r>
              <a:rPr lang="en-US" sz="1200" dirty="0">
                <a:solidFill>
                  <a:prstClr val="black">
                    <a:lumMod val="65000"/>
                    <a:lumOff val="35000"/>
                  </a:prstClr>
                </a:solidFill>
                <a:latin typeface="Calibri" panose="020F0502020204030204"/>
              </a:rPr>
              <a:t>Digital money whose price is pegged to existing fiat currency, a basket of currencies or assets, a cryptocurrency or to an exchange-traded commodity </a:t>
            </a:r>
          </a:p>
        </p:txBody>
      </p:sp>
      <p:sp>
        <p:nvSpPr>
          <p:cNvPr id="46" name="TextBox 45">
            <a:extLst>
              <a:ext uri="{FF2B5EF4-FFF2-40B4-BE49-F238E27FC236}">
                <a16:creationId xmlns:a16="http://schemas.microsoft.com/office/drawing/2014/main" id="{03EF46EE-3966-4B48-9F09-EC8B3FC706A2}"/>
              </a:ext>
            </a:extLst>
          </p:cNvPr>
          <p:cNvSpPr txBox="1"/>
          <p:nvPr/>
        </p:nvSpPr>
        <p:spPr>
          <a:xfrm>
            <a:off x="5701872" y="2842056"/>
            <a:ext cx="1554480" cy="677394"/>
          </a:xfrm>
          <a:prstGeom prst="rect">
            <a:avLst/>
          </a:prstGeom>
          <a:noFill/>
        </p:spPr>
        <p:txBody>
          <a:bodyPr wrap="square" lIns="0" tIns="0" rIns="0" bIns="0" rtlCol="0">
            <a:noAutofit/>
          </a:bodyPr>
          <a:lstStyle/>
          <a:p>
            <a:pPr algn="ctr" defTabSz="914400"/>
            <a:r>
              <a:rPr lang="en-US" sz="1200" dirty="0">
                <a:solidFill>
                  <a:prstClr val="black">
                    <a:lumMod val="65000"/>
                    <a:lumOff val="35000"/>
                  </a:prstClr>
                </a:solidFill>
                <a:latin typeface="Calibri" panose="020F0502020204030204"/>
              </a:rPr>
              <a:t>Security token, Non-fungible token (NFT)</a:t>
            </a:r>
          </a:p>
        </p:txBody>
      </p:sp>
      <p:sp>
        <p:nvSpPr>
          <p:cNvPr id="47" name="TextBox 46">
            <a:extLst>
              <a:ext uri="{FF2B5EF4-FFF2-40B4-BE49-F238E27FC236}">
                <a16:creationId xmlns:a16="http://schemas.microsoft.com/office/drawing/2014/main" id="{873FC1E4-0CF6-4C54-852A-A5E039057BDB}"/>
              </a:ext>
            </a:extLst>
          </p:cNvPr>
          <p:cNvSpPr txBox="1"/>
          <p:nvPr/>
        </p:nvSpPr>
        <p:spPr>
          <a:xfrm>
            <a:off x="7342793" y="2836118"/>
            <a:ext cx="1549988" cy="1487932"/>
          </a:xfrm>
          <a:prstGeom prst="rect">
            <a:avLst/>
          </a:prstGeom>
          <a:noFill/>
        </p:spPr>
        <p:txBody>
          <a:bodyPr wrap="square" lIns="0" tIns="0" rIns="0" bIns="0" rtlCol="0">
            <a:noAutofit/>
          </a:bodyPr>
          <a:lstStyle/>
          <a:p>
            <a:pPr defTabSz="914400"/>
            <a:r>
              <a:rPr lang="en-US" sz="1200" dirty="0">
                <a:solidFill>
                  <a:prstClr val="black">
                    <a:lumMod val="65000"/>
                    <a:lumOff val="35000"/>
                  </a:prstClr>
                </a:solidFill>
                <a:latin typeface="Calibri" panose="020F0502020204030204"/>
              </a:rPr>
              <a:t>Access to a given product or service</a:t>
            </a:r>
          </a:p>
          <a:p>
            <a:pPr marL="173736" indent="-173736" defTabSz="914400">
              <a:lnSpc>
                <a:spcPct val="90000"/>
              </a:lnSpc>
              <a:spcBef>
                <a:spcPts val="200"/>
              </a:spcBef>
              <a:spcAft>
                <a:spcPts val="200"/>
              </a:spcAft>
              <a:buClr>
                <a:srgbClr val="44546A"/>
              </a:buClr>
              <a:buFont typeface="WingDings" panose="05000000000000000000" pitchFamily="2" charset="2"/>
              <a:buChar char="§"/>
            </a:pPr>
            <a:r>
              <a:rPr lang="en-US" sz="1200" dirty="0">
                <a:solidFill>
                  <a:prstClr val="black">
                    <a:lumMod val="65000"/>
                    <a:lumOff val="35000"/>
                  </a:prstClr>
                </a:solidFill>
                <a:latin typeface="Calibri" panose="020F0502020204030204"/>
              </a:rPr>
              <a:t>Could be used to raised capital</a:t>
            </a:r>
          </a:p>
          <a:p>
            <a:pPr marL="173736" indent="-173736" defTabSz="914400">
              <a:lnSpc>
                <a:spcPct val="90000"/>
              </a:lnSpc>
              <a:spcBef>
                <a:spcPts val="200"/>
              </a:spcBef>
              <a:spcAft>
                <a:spcPts val="200"/>
              </a:spcAft>
              <a:buClr>
                <a:srgbClr val="44546A"/>
              </a:buClr>
              <a:buFont typeface="WingDings" panose="05000000000000000000" pitchFamily="2" charset="2"/>
              <a:buChar char="§"/>
            </a:pPr>
            <a:r>
              <a:rPr lang="en-US" sz="1200" dirty="0">
                <a:solidFill>
                  <a:prstClr val="black">
                    <a:lumMod val="65000"/>
                    <a:lumOff val="35000"/>
                  </a:prstClr>
                </a:solidFill>
                <a:latin typeface="Calibri" panose="020F0502020204030204"/>
              </a:rPr>
              <a:t>Not designed to be an investment / speculation, but speculation occurs</a:t>
            </a:r>
          </a:p>
        </p:txBody>
      </p:sp>
      <p:pic>
        <p:nvPicPr>
          <p:cNvPr id="48" name="Picture 2" descr="Bitcoin - Open source P2P money">
            <a:extLst>
              <a:ext uri="{FF2B5EF4-FFF2-40B4-BE49-F238E27FC236}">
                <a16:creationId xmlns:a16="http://schemas.microsoft.com/office/drawing/2014/main" id="{ADEE258A-7E7D-4F89-8CA8-51B30A6182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87" y="3283218"/>
            <a:ext cx="840909" cy="84090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Ethereum (@ethereum) / Twitter">
            <a:extLst>
              <a:ext uri="{FF2B5EF4-FFF2-40B4-BE49-F238E27FC236}">
                <a16:creationId xmlns:a16="http://schemas.microsoft.com/office/drawing/2014/main" id="{4E0D2DDD-6383-4A4B-BBAB-153558B58A1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84644" y="3620480"/>
            <a:ext cx="840909" cy="840909"/>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49">
            <a:extLst>
              <a:ext uri="{FF2B5EF4-FFF2-40B4-BE49-F238E27FC236}">
                <a16:creationId xmlns:a16="http://schemas.microsoft.com/office/drawing/2014/main" id="{49023D2D-F94A-408F-9294-C038EFA66249}"/>
              </a:ext>
            </a:extLst>
          </p:cNvPr>
          <p:cNvSpPr/>
          <p:nvPr/>
        </p:nvSpPr>
        <p:spPr>
          <a:xfrm>
            <a:off x="6452481" y="1762414"/>
            <a:ext cx="1709928" cy="379336"/>
          </a:xfrm>
          <a:prstGeom prst="rect">
            <a:avLst/>
          </a:prstGeom>
          <a:solidFill>
            <a:srgbClr val="5B9BD5"/>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Other Tokens</a:t>
            </a:r>
          </a:p>
        </p:txBody>
      </p:sp>
      <p:sp>
        <p:nvSpPr>
          <p:cNvPr id="51" name="Rectangle 50">
            <a:extLst>
              <a:ext uri="{FF2B5EF4-FFF2-40B4-BE49-F238E27FC236}">
                <a16:creationId xmlns:a16="http://schemas.microsoft.com/office/drawing/2014/main" id="{CE00F255-23FC-494D-9459-65619DAC7802}"/>
              </a:ext>
            </a:extLst>
          </p:cNvPr>
          <p:cNvSpPr/>
          <p:nvPr/>
        </p:nvSpPr>
        <p:spPr>
          <a:xfrm>
            <a:off x="7342793" y="2378590"/>
            <a:ext cx="1554480" cy="379336"/>
          </a:xfrm>
          <a:prstGeom prst="rect">
            <a:avLst/>
          </a:prstGeom>
          <a:solidFill>
            <a:srgbClr val="5B9BD5">
              <a:lumMod val="60000"/>
              <a:lumOff val="40000"/>
            </a:srgbClr>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Asset-Backed</a:t>
            </a:r>
          </a:p>
        </p:txBody>
      </p:sp>
      <p:sp>
        <p:nvSpPr>
          <p:cNvPr id="52" name="Rectangle 51">
            <a:extLst>
              <a:ext uri="{FF2B5EF4-FFF2-40B4-BE49-F238E27FC236}">
                <a16:creationId xmlns:a16="http://schemas.microsoft.com/office/drawing/2014/main" id="{E8E310F3-77B9-4B77-A9D6-D917E96B40AD}"/>
              </a:ext>
            </a:extLst>
          </p:cNvPr>
          <p:cNvSpPr/>
          <p:nvPr/>
        </p:nvSpPr>
        <p:spPr>
          <a:xfrm>
            <a:off x="5701872" y="2378591"/>
            <a:ext cx="1554480" cy="379336"/>
          </a:xfrm>
          <a:prstGeom prst="rect">
            <a:avLst/>
          </a:prstGeom>
          <a:solidFill>
            <a:srgbClr val="5B9BD5">
              <a:lumMod val="60000"/>
              <a:lumOff val="40000"/>
            </a:srgbClr>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Utility</a:t>
            </a:r>
          </a:p>
        </p:txBody>
      </p:sp>
      <p:cxnSp>
        <p:nvCxnSpPr>
          <p:cNvPr id="53" name="Connector: Elbow 52">
            <a:extLst>
              <a:ext uri="{FF2B5EF4-FFF2-40B4-BE49-F238E27FC236}">
                <a16:creationId xmlns:a16="http://schemas.microsoft.com/office/drawing/2014/main" id="{D79B2E24-6E34-44D6-936B-B51E66A23BEA}"/>
              </a:ext>
            </a:extLst>
          </p:cNvPr>
          <p:cNvCxnSpPr>
            <a:cxnSpLocks/>
            <a:stCxn id="50" idx="2"/>
            <a:endCxn id="52" idx="0"/>
          </p:cNvCxnSpPr>
          <p:nvPr/>
        </p:nvCxnSpPr>
        <p:spPr>
          <a:xfrm rot="5400000">
            <a:off x="6774859" y="1846004"/>
            <a:ext cx="236841" cy="828333"/>
          </a:xfrm>
          <a:prstGeom prst="bentConnector3">
            <a:avLst>
              <a:gd name="adj1" fmla="val 50000"/>
            </a:avLst>
          </a:prstGeom>
          <a:noFill/>
          <a:ln w="28575" cap="flat" cmpd="sng" algn="ctr">
            <a:solidFill>
              <a:srgbClr val="70AD47"/>
            </a:solidFill>
            <a:prstDash val="solid"/>
            <a:miter lim="800000"/>
            <a:tailEnd type="triangle"/>
          </a:ln>
          <a:effectLst/>
        </p:spPr>
      </p:cxnSp>
      <p:cxnSp>
        <p:nvCxnSpPr>
          <p:cNvPr id="54" name="Connector: Elbow 53">
            <a:extLst>
              <a:ext uri="{FF2B5EF4-FFF2-40B4-BE49-F238E27FC236}">
                <a16:creationId xmlns:a16="http://schemas.microsoft.com/office/drawing/2014/main" id="{EC8E9167-0732-4F8F-B951-7EAAC6D6FD56}"/>
              </a:ext>
            </a:extLst>
          </p:cNvPr>
          <p:cNvCxnSpPr>
            <a:cxnSpLocks/>
            <a:stCxn id="50" idx="2"/>
            <a:endCxn id="51" idx="0"/>
          </p:cNvCxnSpPr>
          <p:nvPr/>
        </p:nvCxnSpPr>
        <p:spPr>
          <a:xfrm rot="16200000" flipH="1">
            <a:off x="7595319" y="1853876"/>
            <a:ext cx="236840" cy="812588"/>
          </a:xfrm>
          <a:prstGeom prst="bentConnector3">
            <a:avLst>
              <a:gd name="adj1" fmla="val 50000"/>
            </a:avLst>
          </a:prstGeom>
          <a:noFill/>
          <a:ln w="28575" cap="flat" cmpd="sng" algn="ctr">
            <a:solidFill>
              <a:srgbClr val="70AD47"/>
            </a:solidFill>
            <a:prstDash val="solid"/>
            <a:miter lim="800000"/>
            <a:tailEnd type="triangle"/>
          </a:ln>
          <a:effectLst/>
        </p:spPr>
      </p:cxnSp>
      <p:pic>
        <p:nvPicPr>
          <p:cNvPr id="55" name="Picture 2" descr="USD Coin price today, USDC to USD live, marketcap and chart | CoinMarketCap">
            <a:extLst>
              <a:ext uri="{FF2B5EF4-FFF2-40B4-BE49-F238E27FC236}">
                <a16:creationId xmlns:a16="http://schemas.microsoft.com/office/drawing/2014/main" id="{CDF30FBD-2F90-4C43-A985-F6663D5F61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3845" y="5001705"/>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2" descr="Binance USD Logo (BUSD) Download Vector">
            <a:extLst>
              <a:ext uri="{FF2B5EF4-FFF2-40B4-BE49-F238E27FC236}">
                <a16:creationId xmlns:a16="http://schemas.microsoft.com/office/drawing/2014/main" id="{FF457902-8F07-4B94-AF00-06C1F88AED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0926" y="4324048"/>
            <a:ext cx="677657" cy="677657"/>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a:extLst>
              <a:ext uri="{FF2B5EF4-FFF2-40B4-BE49-F238E27FC236}">
                <a16:creationId xmlns:a16="http://schemas.microsoft.com/office/drawing/2014/main" id="{8B11E250-55DC-4A15-B290-AA51996430DE}"/>
              </a:ext>
            </a:extLst>
          </p:cNvPr>
          <p:cNvPicPr>
            <a:picLocks noChangeAspect="1"/>
          </p:cNvPicPr>
          <p:nvPr/>
        </p:nvPicPr>
        <p:blipFill>
          <a:blip r:embed="rId6"/>
          <a:stretch>
            <a:fillRect/>
          </a:stretch>
        </p:blipFill>
        <p:spPr>
          <a:xfrm>
            <a:off x="2230523" y="4319461"/>
            <a:ext cx="1591212" cy="1625804"/>
          </a:xfrm>
          <a:prstGeom prst="rect">
            <a:avLst/>
          </a:prstGeom>
        </p:spPr>
      </p:pic>
      <p:sp>
        <p:nvSpPr>
          <p:cNvPr id="58" name="Rectangle 57">
            <a:extLst>
              <a:ext uri="{FF2B5EF4-FFF2-40B4-BE49-F238E27FC236}">
                <a16:creationId xmlns:a16="http://schemas.microsoft.com/office/drawing/2014/main" id="{ECE94632-BD25-469B-AC65-2DFED18ECE71}"/>
              </a:ext>
            </a:extLst>
          </p:cNvPr>
          <p:cNvSpPr/>
          <p:nvPr/>
        </p:nvSpPr>
        <p:spPr>
          <a:xfrm>
            <a:off x="3703944" y="968878"/>
            <a:ext cx="1709928" cy="379336"/>
          </a:xfrm>
          <a:prstGeom prst="rect">
            <a:avLst/>
          </a:prstGeom>
          <a:solidFill>
            <a:srgbClr val="44546A"/>
          </a:solidFill>
          <a:ln w="12700" cap="flat" cmpd="sng" algn="ctr">
            <a:no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panose="020F0502020204030204"/>
                <a:ea typeface="+mn-ea"/>
                <a:cs typeface="+mn-cs"/>
              </a:rPr>
              <a:t>Digital Assets</a:t>
            </a:r>
          </a:p>
        </p:txBody>
      </p:sp>
    </p:spTree>
    <p:extLst>
      <p:ext uri="{BB962C8B-B14F-4D97-AF65-F5344CB8AC3E}">
        <p14:creationId xmlns:p14="http://schemas.microsoft.com/office/powerpoint/2010/main" val="23634849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LINGO_COUNT" val="1"/>
  <p:tag name="LOGO" val="PNC"/>
  <p:tag name="CIRCLE" val="YES"/>
</p:tagLst>
</file>

<file path=ppt/tags/tag10.xml><?xml version="1.0" encoding="utf-8"?>
<p:tagLst xmlns:a="http://schemas.openxmlformats.org/drawingml/2006/main" xmlns:r="http://schemas.openxmlformats.org/officeDocument/2006/relationships" xmlns:p="http://schemas.openxmlformats.org/presentationml/2006/main">
  <p:tag name="PNC" val="SUBTITLE"/>
</p:tagLst>
</file>

<file path=ppt/tags/tag11.xml><?xml version="1.0" encoding="utf-8"?>
<p:tagLst xmlns:a="http://schemas.openxmlformats.org/drawingml/2006/main" xmlns:r="http://schemas.openxmlformats.org/officeDocument/2006/relationships" xmlns:p="http://schemas.openxmlformats.org/presentationml/2006/main">
  <p:tag name="PNC" val="SUBTITLE"/>
</p:tagLst>
</file>

<file path=ppt/tags/tag12.xml><?xml version="1.0" encoding="utf-8"?>
<p:tagLst xmlns:a="http://schemas.openxmlformats.org/drawingml/2006/main" xmlns:r="http://schemas.openxmlformats.org/officeDocument/2006/relationships" xmlns:p="http://schemas.openxmlformats.org/presentationml/2006/main">
  <p:tag name="PNC" val="SUBTITLE"/>
</p:tagLst>
</file>

<file path=ppt/tags/tag13.xml><?xml version="1.0" encoding="utf-8"?>
<p:tagLst xmlns:a="http://schemas.openxmlformats.org/drawingml/2006/main" xmlns:r="http://schemas.openxmlformats.org/officeDocument/2006/relationships" xmlns:p="http://schemas.openxmlformats.org/presentationml/2006/main">
  <p:tag name="PNC" val="SUBTITLE"/>
</p:tagLst>
</file>

<file path=ppt/tags/tag14.xml><?xml version="1.0" encoding="utf-8"?>
<p:tagLst xmlns:a="http://schemas.openxmlformats.org/drawingml/2006/main" xmlns:r="http://schemas.openxmlformats.org/officeDocument/2006/relationships" xmlns:p="http://schemas.openxmlformats.org/presentationml/2006/main">
  <p:tag name="PNC" val="SUBTITLE"/>
</p:tagLst>
</file>

<file path=ppt/tags/tag15.xml><?xml version="1.0" encoding="utf-8"?>
<p:tagLst xmlns:a="http://schemas.openxmlformats.org/drawingml/2006/main" xmlns:r="http://schemas.openxmlformats.org/officeDocument/2006/relationships" xmlns:p="http://schemas.openxmlformats.org/presentationml/2006/main">
  <p:tag name="PNC" val="SUBTITLE"/>
</p:tagLst>
</file>

<file path=ppt/tags/tag16.xml><?xml version="1.0" encoding="utf-8"?>
<p:tagLst xmlns:a="http://schemas.openxmlformats.org/drawingml/2006/main" xmlns:r="http://schemas.openxmlformats.org/officeDocument/2006/relationships" xmlns:p="http://schemas.openxmlformats.org/presentationml/2006/main">
  <p:tag name="PNC" val="SUBTITLE"/>
</p:tagLst>
</file>

<file path=ppt/tags/tag17.xml><?xml version="1.0" encoding="utf-8"?>
<p:tagLst xmlns:a="http://schemas.openxmlformats.org/drawingml/2006/main" xmlns:r="http://schemas.openxmlformats.org/officeDocument/2006/relationships" xmlns:p="http://schemas.openxmlformats.org/presentationml/2006/main">
  <p:tag name="PNC" val="SUBTITLE"/>
</p:tagLst>
</file>

<file path=ppt/tags/tag18.xml><?xml version="1.0" encoding="utf-8"?>
<p:tagLst xmlns:a="http://schemas.openxmlformats.org/drawingml/2006/main" xmlns:r="http://schemas.openxmlformats.org/officeDocument/2006/relationships" xmlns:p="http://schemas.openxmlformats.org/presentationml/2006/main">
  <p:tag name="PNCNEW" val="NOTNEW"/>
</p:tagLst>
</file>

<file path=ppt/tags/tag19.xml><?xml version="1.0" encoding="utf-8"?>
<p:tagLst xmlns:a="http://schemas.openxmlformats.org/drawingml/2006/main" xmlns:r="http://schemas.openxmlformats.org/officeDocument/2006/relationships" xmlns:p="http://schemas.openxmlformats.org/presentationml/2006/main">
  <p:tag name="PNCNEW" val="NOTNEW"/>
</p:tagLst>
</file>

<file path=ppt/tags/tag2.xml><?xml version="1.0" encoding="utf-8"?>
<p:tagLst xmlns:a="http://schemas.openxmlformats.org/drawingml/2006/main" xmlns:r="http://schemas.openxmlformats.org/officeDocument/2006/relationships" xmlns:p="http://schemas.openxmlformats.org/presentationml/2006/main">
  <p:tag name="PNC" val="LOGO"/>
</p:tagLst>
</file>

<file path=ppt/tags/tag20.xml><?xml version="1.0" encoding="utf-8"?>
<p:tagLst xmlns:a="http://schemas.openxmlformats.org/drawingml/2006/main" xmlns:r="http://schemas.openxmlformats.org/officeDocument/2006/relationships" xmlns:p="http://schemas.openxmlformats.org/presentationml/2006/main">
  <p:tag name="PNCNEW" val="NOTNEW"/>
</p:tagLst>
</file>

<file path=ppt/tags/tag3.xml><?xml version="1.0" encoding="utf-8"?>
<p:tagLst xmlns:a="http://schemas.openxmlformats.org/drawingml/2006/main" xmlns:r="http://schemas.openxmlformats.org/officeDocument/2006/relationships" xmlns:p="http://schemas.openxmlformats.org/presentationml/2006/main">
  <p:tag name="PNC" val="TITLELOGO"/>
</p:tagLst>
</file>

<file path=ppt/tags/tag4.xml><?xml version="1.0" encoding="utf-8"?>
<p:tagLst xmlns:a="http://schemas.openxmlformats.org/drawingml/2006/main" xmlns:r="http://schemas.openxmlformats.org/officeDocument/2006/relationships" xmlns:p="http://schemas.openxmlformats.org/presentationml/2006/main">
  <p:tag name="PNC" val="NOMOVE"/>
</p:tagLst>
</file>

<file path=ppt/tags/tag5.xml><?xml version="1.0" encoding="utf-8"?>
<p:tagLst xmlns:a="http://schemas.openxmlformats.org/drawingml/2006/main" xmlns:r="http://schemas.openxmlformats.org/officeDocument/2006/relationships" xmlns:p="http://schemas.openxmlformats.org/presentationml/2006/main">
  <p:tag name="PNC" val="TITLELOGO"/>
</p:tagLst>
</file>

<file path=ppt/tags/tag6.xml><?xml version="1.0" encoding="utf-8"?>
<p:tagLst xmlns:a="http://schemas.openxmlformats.org/drawingml/2006/main" xmlns:r="http://schemas.openxmlformats.org/officeDocument/2006/relationships" xmlns:p="http://schemas.openxmlformats.org/presentationml/2006/main">
  <p:tag name="PNC" val="SUBTITLE"/>
</p:tagLst>
</file>

<file path=ppt/tags/tag7.xml><?xml version="1.0" encoding="utf-8"?>
<p:tagLst xmlns:a="http://schemas.openxmlformats.org/drawingml/2006/main" xmlns:r="http://schemas.openxmlformats.org/officeDocument/2006/relationships" xmlns:p="http://schemas.openxmlformats.org/presentationml/2006/main">
  <p:tag name="PNC" val="SUBTITLE"/>
</p:tagLst>
</file>

<file path=ppt/tags/tag8.xml><?xml version="1.0" encoding="utf-8"?>
<p:tagLst xmlns:a="http://schemas.openxmlformats.org/drawingml/2006/main" xmlns:r="http://schemas.openxmlformats.org/officeDocument/2006/relationships" xmlns:p="http://schemas.openxmlformats.org/presentationml/2006/main">
  <p:tag name="PNC" val="SUBTITLE"/>
</p:tagLst>
</file>

<file path=ppt/tags/tag9.xml><?xml version="1.0" encoding="utf-8"?>
<p:tagLst xmlns:a="http://schemas.openxmlformats.org/drawingml/2006/main" xmlns:r="http://schemas.openxmlformats.org/officeDocument/2006/relationships" xmlns:p="http://schemas.openxmlformats.org/presentationml/2006/main">
  <p:tag name="PNC" val="SUBTITLE"/>
</p:tagLst>
</file>

<file path=ppt/theme/theme1.xml><?xml version="1.0" encoding="utf-8"?>
<a:theme xmlns:a="http://schemas.openxmlformats.org/drawingml/2006/main" name="PNC 4x3">
  <a:themeElements>
    <a:clrScheme name="PNC">
      <a:dk1>
        <a:srgbClr val="000000"/>
      </a:dk1>
      <a:lt1>
        <a:srgbClr val="FFFFFF"/>
      </a:lt1>
      <a:dk2>
        <a:srgbClr val="005288"/>
      </a:dk2>
      <a:lt2>
        <a:srgbClr val="DCF1F7"/>
      </a:lt2>
      <a:accent1>
        <a:srgbClr val="5B9BD5"/>
      </a:accent1>
      <a:accent2>
        <a:srgbClr val="ED9131"/>
      </a:accent2>
      <a:accent3>
        <a:srgbClr val="70AD47"/>
      </a:accent3>
      <a:accent4>
        <a:srgbClr val="FCC000"/>
      </a:accent4>
      <a:accent5>
        <a:srgbClr val="4472C4"/>
      </a:accent5>
      <a:accent6>
        <a:srgbClr val="A5A5A5"/>
      </a:accent6>
      <a:hlink>
        <a:srgbClr val="7F7F7F"/>
      </a:hlink>
      <a:folHlink>
        <a:srgbClr val="ABB0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lIns="91440" tIns="45720" rIns="91440" bIns="45720" rtlCol="0" anchor="ctr"/>
      <a:lstStyle>
        <a:defPPr algn="ctr">
          <a:defRPr sz="1400" b="1">
            <a:solidFill>
              <a:schemeClr val="bg1"/>
            </a:solidFill>
          </a:defRPr>
        </a:defPPr>
      </a:lstStyle>
      <a:style>
        <a:lnRef idx="2">
          <a:schemeClr val="accent2">
            <a:shade val="50000"/>
          </a:schemeClr>
        </a:lnRef>
        <a:fillRef idx="1">
          <a:schemeClr val="accent2"/>
        </a:fillRef>
        <a:effectRef idx="0">
          <a:schemeClr val="accent2"/>
        </a:effectRef>
        <a:fontRef idx="minor">
          <a:schemeClr val="lt1"/>
        </a:fontRef>
      </a:style>
    </a:spDef>
    <a:lnDef>
      <a:spPr>
        <a:ln w="28575">
          <a:solidFill>
            <a:schemeClr val="tx2"/>
          </a:solidFill>
        </a:ln>
        <a:effectLst/>
      </a:spPr>
      <a:bodyPr/>
      <a:lstStyle/>
      <a:style>
        <a:lnRef idx="2">
          <a:schemeClr val="accent2"/>
        </a:lnRef>
        <a:fillRef idx="0">
          <a:schemeClr val="accent2"/>
        </a:fillRef>
        <a:effectRef idx="1">
          <a:schemeClr val="accent2"/>
        </a:effectRef>
        <a:fontRef idx="minor">
          <a:schemeClr val="tx1"/>
        </a:fontRef>
      </a:style>
    </a:lnDef>
    <a:txDef>
      <a:spPr>
        <a:noFill/>
      </a:spPr>
      <a:bodyPr wrap="square" lIns="0" tIns="0" rIns="0" bIns="0" rtlCol="0">
        <a:noAutofit/>
      </a:bodyPr>
      <a:lstStyle>
        <a:defPPr>
          <a:defRPr sz="140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PNC_CIB Presentation Template.potx" id="{5B2983DB-B198-4E61-9C8B-89D9E3E3E4AE}" vid="{A98128E9-CFBE-447C-A470-3D20CFAB3E68}"/>
    </a:ext>
  </a:extLst>
</a:theme>
</file>

<file path=ppt/theme/theme2.xml><?xml version="1.0" encoding="utf-8"?>
<a:theme xmlns:a="http://schemas.openxmlformats.org/drawingml/2006/main" name="Office Theme">
  <a:themeElements>
    <a:clrScheme name="PNC">
      <a:dk1>
        <a:srgbClr val="000000"/>
      </a:dk1>
      <a:lt1>
        <a:srgbClr val="FFFFFF"/>
      </a:lt1>
      <a:dk2>
        <a:srgbClr val="0069AA"/>
      </a:dk2>
      <a:lt2>
        <a:srgbClr val="DCF1F7"/>
      </a:lt2>
      <a:accent1>
        <a:srgbClr val="005288"/>
      </a:accent1>
      <a:accent2>
        <a:srgbClr val="F58025"/>
      </a:accent2>
      <a:accent3>
        <a:srgbClr val="D3D2C4"/>
      </a:accent3>
      <a:accent4>
        <a:srgbClr val="6DB33F"/>
      </a:accent4>
      <a:accent5>
        <a:srgbClr val="FBB03F"/>
      </a:accent5>
      <a:accent6>
        <a:srgbClr val="5B6E7B"/>
      </a:accent6>
      <a:hlink>
        <a:srgbClr val="005288"/>
      </a:hlink>
      <a:folHlink>
        <a:srgbClr val="ABB0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NC">
      <a:dk1>
        <a:srgbClr val="000000"/>
      </a:dk1>
      <a:lt1>
        <a:srgbClr val="FFFFFF"/>
      </a:lt1>
      <a:dk2>
        <a:srgbClr val="0069AA"/>
      </a:dk2>
      <a:lt2>
        <a:srgbClr val="DCF1F7"/>
      </a:lt2>
      <a:accent1>
        <a:srgbClr val="005288"/>
      </a:accent1>
      <a:accent2>
        <a:srgbClr val="F58025"/>
      </a:accent2>
      <a:accent3>
        <a:srgbClr val="D3D2C4"/>
      </a:accent3>
      <a:accent4>
        <a:srgbClr val="6DB33F"/>
      </a:accent4>
      <a:accent5>
        <a:srgbClr val="FBB03F"/>
      </a:accent5>
      <a:accent6>
        <a:srgbClr val="5B6E7B"/>
      </a:accent6>
      <a:hlink>
        <a:srgbClr val="005288"/>
      </a:hlink>
      <a:folHlink>
        <a:srgbClr val="ABB0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3647</TotalTime>
  <Words>1778</Words>
  <Application>Microsoft Office PowerPoint</Application>
  <PresentationFormat>On-screen Show (4:3)</PresentationFormat>
  <Paragraphs>222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(Body)</vt:lpstr>
      <vt:lpstr>Calibri</vt:lpstr>
      <vt:lpstr>Symbol</vt:lpstr>
      <vt:lpstr>Wingdings</vt:lpstr>
      <vt:lpstr>Wingdings</vt:lpstr>
      <vt:lpstr>PNC 4x3</vt:lpstr>
      <vt:lpstr>The New ABCs:    Ambiguity   Blockchain    Crypto</vt:lpstr>
      <vt:lpstr>Agenda</vt:lpstr>
      <vt:lpstr>Executive Summary</vt:lpstr>
      <vt:lpstr>Market Growth &amp; Investment</vt:lpstr>
      <vt:lpstr>Evolving Consumer Opinions</vt:lpstr>
      <vt:lpstr>Overview &amp; Foundation</vt:lpstr>
      <vt:lpstr>Overview &amp; Foundation</vt:lpstr>
      <vt:lpstr>How blockchain works for cryptocurrency</vt:lpstr>
      <vt:lpstr>Many Kinds of Digital Assets</vt:lpstr>
      <vt:lpstr>Overview &amp; Foundation</vt:lpstr>
      <vt:lpstr>U.S. Regulatory Policies Have Been Evolving</vt:lpstr>
      <vt:lpstr>Overview &amp; Foundation</vt:lpstr>
      <vt:lpstr>Questions</vt:lpstr>
    </vt:vector>
  </TitlesOfParts>
  <Company>PNC</Company>
  <LinksUpToDate>false</LinksUpToDate>
  <SharedDoc>false</SharedDoc>
  <HyperlinkBase>www.pnc.com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Ciesielka, Madeleine</dc:creator>
  <dc:description>PowerPoint Template Design By:
TLC Creative Services, Inc.
www.tlccreative.com</dc:description>
  <cp:lastModifiedBy>Behanna, Daniel G</cp:lastModifiedBy>
  <cp:revision>425</cp:revision>
  <cp:lastPrinted>2022-03-29T00:59:04Z</cp:lastPrinted>
  <dcterms:created xsi:type="dcterms:W3CDTF">2022-03-22T01:46:14Z</dcterms:created>
  <dcterms:modified xsi:type="dcterms:W3CDTF">2022-05-19T11:51:58Z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ea8ce42-0a38-4038-af78-0463c9adb574_Enabled">
    <vt:lpwstr>true</vt:lpwstr>
  </property>
  <property fmtid="{D5CDD505-2E9C-101B-9397-08002B2CF9AE}" pid="3" name="MSIP_Label_cea8ce42-0a38-4038-af78-0463c9adb574_SetDate">
    <vt:lpwstr>2022-05-17T19:44:07Z</vt:lpwstr>
  </property>
  <property fmtid="{D5CDD505-2E9C-101B-9397-08002B2CF9AE}" pid="4" name="MSIP_Label_cea8ce42-0a38-4038-af78-0463c9adb574_Method">
    <vt:lpwstr>Privileged</vt:lpwstr>
  </property>
  <property fmtid="{D5CDD505-2E9C-101B-9397-08002B2CF9AE}" pid="5" name="MSIP_Label_cea8ce42-0a38-4038-af78-0463c9adb574_Name">
    <vt:lpwstr>cea8ce42-0a38-4038-af78-0463c9adb574</vt:lpwstr>
  </property>
  <property fmtid="{D5CDD505-2E9C-101B-9397-08002B2CF9AE}" pid="6" name="MSIP_Label_cea8ce42-0a38-4038-af78-0463c9adb574_SiteId">
    <vt:lpwstr>5d25c963-07db-4627-9db3-720b2ff89865</vt:lpwstr>
  </property>
  <property fmtid="{D5CDD505-2E9C-101B-9397-08002B2CF9AE}" pid="7" name="MSIP_Label_cea8ce42-0a38-4038-af78-0463c9adb574_ActionId">
    <vt:lpwstr>69be9fd3-486e-4c3b-ad52-0c85a9db2838</vt:lpwstr>
  </property>
  <property fmtid="{D5CDD505-2E9C-101B-9397-08002B2CF9AE}" pid="8" name="MSIP_Label_cea8ce42-0a38-4038-af78-0463c9adb574_ContentBits">
    <vt:lpwstr>0</vt:lpwstr>
  </property>
</Properties>
</file>